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61" r:id="rId5"/>
    <p:sldId id="264" r:id="rId6"/>
    <p:sldId id="259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67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1702C-54BF-4402-BAC3-926905EBBD07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220C8DCF-8844-4F17-86DE-34F1462FDA5F}">
      <dgm:prSet phldrT="[Text]"/>
      <dgm:spPr/>
      <dgm:t>
        <a:bodyPr/>
        <a:lstStyle/>
        <a:p>
          <a:r>
            <a:rPr lang="hr-HR" dirty="0" smtClean="0"/>
            <a:t>Geografske karte prema sadržaju</a:t>
          </a:r>
          <a:endParaRPr lang="hr-HR" dirty="0"/>
        </a:p>
      </dgm:t>
    </dgm:pt>
    <dgm:pt modelId="{54862D13-168F-4962-9D50-D6413A06D054}" type="parTrans" cxnId="{9D11CF5C-2E43-4675-BD94-1BF98BBEBD76}">
      <dgm:prSet/>
      <dgm:spPr/>
      <dgm:t>
        <a:bodyPr/>
        <a:lstStyle/>
        <a:p>
          <a:endParaRPr lang="hr-HR"/>
        </a:p>
      </dgm:t>
    </dgm:pt>
    <dgm:pt modelId="{3338306C-4F74-46B5-A760-5ABE138968DB}" type="sibTrans" cxnId="{9D11CF5C-2E43-4675-BD94-1BF98BBEBD76}">
      <dgm:prSet/>
      <dgm:spPr/>
      <dgm:t>
        <a:bodyPr/>
        <a:lstStyle/>
        <a:p>
          <a:endParaRPr lang="hr-HR"/>
        </a:p>
      </dgm:t>
    </dgm:pt>
    <dgm:pt modelId="{9232F2D2-9FE4-4274-BC8A-CF7FFA9343EB}">
      <dgm:prSet phldrT="[Text]"/>
      <dgm:spPr/>
      <dgm:t>
        <a:bodyPr/>
        <a:lstStyle/>
        <a:p>
          <a:r>
            <a:rPr lang="hr-HR" dirty="0" smtClean="0"/>
            <a:t>Topografske</a:t>
          </a:r>
          <a:endParaRPr lang="hr-HR" dirty="0"/>
        </a:p>
      </dgm:t>
    </dgm:pt>
    <dgm:pt modelId="{7F7D6293-8B62-4F73-ABB8-3B3BC08BE48A}" type="parTrans" cxnId="{F512C59D-3428-438B-804E-9775E6D83066}">
      <dgm:prSet/>
      <dgm:spPr/>
      <dgm:t>
        <a:bodyPr/>
        <a:lstStyle/>
        <a:p>
          <a:endParaRPr lang="hr-HR"/>
        </a:p>
      </dgm:t>
    </dgm:pt>
    <dgm:pt modelId="{1F5AD7FF-49A8-4741-97E2-97E367D2FC3E}" type="sibTrans" cxnId="{F512C59D-3428-438B-804E-9775E6D83066}">
      <dgm:prSet/>
      <dgm:spPr/>
      <dgm:t>
        <a:bodyPr/>
        <a:lstStyle/>
        <a:p>
          <a:endParaRPr lang="hr-HR"/>
        </a:p>
      </dgm:t>
    </dgm:pt>
    <dgm:pt modelId="{1F152260-238E-426E-8597-1365AC68F3F5}">
      <dgm:prSet phldrT="[Text]"/>
      <dgm:spPr/>
      <dgm:t>
        <a:bodyPr/>
        <a:lstStyle/>
        <a:p>
          <a:r>
            <a:rPr lang="hr-HR" dirty="0" smtClean="0"/>
            <a:t>Tematske</a:t>
          </a:r>
          <a:endParaRPr lang="hr-HR" dirty="0"/>
        </a:p>
      </dgm:t>
    </dgm:pt>
    <dgm:pt modelId="{9A398CB7-CDD3-420D-97A7-531017A5F680}" type="parTrans" cxnId="{ADB1DC6B-18F2-4C15-B289-381DF7D94C57}">
      <dgm:prSet/>
      <dgm:spPr/>
      <dgm:t>
        <a:bodyPr/>
        <a:lstStyle/>
        <a:p>
          <a:endParaRPr lang="hr-HR"/>
        </a:p>
      </dgm:t>
    </dgm:pt>
    <dgm:pt modelId="{EAF1C06C-28BB-40BF-B973-1A31AD8E653D}" type="sibTrans" cxnId="{ADB1DC6B-18F2-4C15-B289-381DF7D94C57}">
      <dgm:prSet/>
      <dgm:spPr/>
      <dgm:t>
        <a:bodyPr/>
        <a:lstStyle/>
        <a:p>
          <a:endParaRPr lang="hr-HR"/>
        </a:p>
      </dgm:t>
    </dgm:pt>
    <dgm:pt modelId="{68D6693F-44B7-4401-A3A0-F3C4058B93BF}" type="pres">
      <dgm:prSet presAssocID="{5BA1702C-54BF-4402-BAC3-926905EBB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BA0B70C-FB5E-4CCD-AAD8-1B2063962D37}" type="pres">
      <dgm:prSet presAssocID="{220C8DCF-8844-4F17-86DE-34F1462FDA5F}" presName="hierRoot1" presStyleCnt="0">
        <dgm:presLayoutVars>
          <dgm:hierBranch val="init"/>
        </dgm:presLayoutVars>
      </dgm:prSet>
      <dgm:spPr/>
    </dgm:pt>
    <dgm:pt modelId="{C247E714-6D7D-41F2-A02C-6C3CDF03AB61}" type="pres">
      <dgm:prSet presAssocID="{220C8DCF-8844-4F17-86DE-34F1462FDA5F}" presName="rootComposite1" presStyleCnt="0"/>
      <dgm:spPr/>
    </dgm:pt>
    <dgm:pt modelId="{25073EBC-A3A2-4F71-8C10-8958A834506D}" type="pres">
      <dgm:prSet presAssocID="{220C8DCF-8844-4F17-86DE-34F1462FDA5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4BDDBD-BC33-46D7-8442-D77548F3EA45}" type="pres">
      <dgm:prSet presAssocID="{220C8DCF-8844-4F17-86DE-34F1462FDA5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ED5031B9-A485-4279-B240-A7C77C801149}" type="pres">
      <dgm:prSet presAssocID="{220C8DCF-8844-4F17-86DE-34F1462FDA5F}" presName="hierChild2" presStyleCnt="0"/>
      <dgm:spPr/>
    </dgm:pt>
    <dgm:pt modelId="{357D6120-B9E7-4E68-8E7C-C9E4AE03D0A4}" type="pres">
      <dgm:prSet presAssocID="{7F7D6293-8B62-4F73-ABB8-3B3BC08BE48A}" presName="Name37" presStyleLbl="parChTrans1D2" presStyleIdx="0" presStyleCnt="2"/>
      <dgm:spPr/>
      <dgm:t>
        <a:bodyPr/>
        <a:lstStyle/>
        <a:p>
          <a:endParaRPr lang="hr-HR"/>
        </a:p>
      </dgm:t>
    </dgm:pt>
    <dgm:pt modelId="{2215DB27-1EA8-4784-A08E-074161CAD4CD}" type="pres">
      <dgm:prSet presAssocID="{9232F2D2-9FE4-4274-BC8A-CF7FFA9343EB}" presName="hierRoot2" presStyleCnt="0">
        <dgm:presLayoutVars>
          <dgm:hierBranch val="init"/>
        </dgm:presLayoutVars>
      </dgm:prSet>
      <dgm:spPr/>
    </dgm:pt>
    <dgm:pt modelId="{2AD0AB6F-67A5-42F0-A712-00DCCB58F4D4}" type="pres">
      <dgm:prSet presAssocID="{9232F2D2-9FE4-4274-BC8A-CF7FFA9343EB}" presName="rootComposite" presStyleCnt="0"/>
      <dgm:spPr/>
    </dgm:pt>
    <dgm:pt modelId="{EF33617C-7043-48B2-BF7D-E610D75A98B1}" type="pres">
      <dgm:prSet presAssocID="{9232F2D2-9FE4-4274-BC8A-CF7FFA9343EB}" presName="rootText" presStyleLbl="node2" presStyleIdx="0" presStyleCnt="2" custLinFactX="22316" custLinFactNeighborX="100000" custLinFactNeighborY="-497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44EF1D-9805-4E33-B3A3-D7F6E62B577F}" type="pres">
      <dgm:prSet presAssocID="{9232F2D2-9FE4-4274-BC8A-CF7FFA9343EB}" presName="rootConnector" presStyleLbl="node2" presStyleIdx="0" presStyleCnt="2"/>
      <dgm:spPr/>
      <dgm:t>
        <a:bodyPr/>
        <a:lstStyle/>
        <a:p>
          <a:endParaRPr lang="hr-HR"/>
        </a:p>
      </dgm:t>
    </dgm:pt>
    <dgm:pt modelId="{71DADEBE-B2EF-4D3B-9012-FE914377E740}" type="pres">
      <dgm:prSet presAssocID="{9232F2D2-9FE4-4274-BC8A-CF7FFA9343EB}" presName="hierChild4" presStyleCnt="0"/>
      <dgm:spPr/>
    </dgm:pt>
    <dgm:pt modelId="{698691CA-F51A-493A-B6FA-85584488DCD3}" type="pres">
      <dgm:prSet presAssocID="{9232F2D2-9FE4-4274-BC8A-CF7FFA9343EB}" presName="hierChild5" presStyleCnt="0"/>
      <dgm:spPr/>
    </dgm:pt>
    <dgm:pt modelId="{55F8CB2D-3965-4813-94C6-A02D6F472E06}" type="pres">
      <dgm:prSet presAssocID="{9A398CB7-CDD3-420D-97A7-531017A5F680}" presName="Name37" presStyleLbl="parChTrans1D2" presStyleIdx="1" presStyleCnt="2"/>
      <dgm:spPr/>
      <dgm:t>
        <a:bodyPr/>
        <a:lstStyle/>
        <a:p>
          <a:endParaRPr lang="hr-HR"/>
        </a:p>
      </dgm:t>
    </dgm:pt>
    <dgm:pt modelId="{2D2A5BDC-6A68-4FE3-B719-F6F80BA195D4}" type="pres">
      <dgm:prSet presAssocID="{1F152260-238E-426E-8597-1365AC68F3F5}" presName="hierRoot2" presStyleCnt="0">
        <dgm:presLayoutVars>
          <dgm:hierBranch val="init"/>
        </dgm:presLayoutVars>
      </dgm:prSet>
      <dgm:spPr/>
    </dgm:pt>
    <dgm:pt modelId="{30CADC95-3766-4EB0-92DF-7D8F93AAF537}" type="pres">
      <dgm:prSet presAssocID="{1F152260-238E-426E-8597-1365AC68F3F5}" presName="rootComposite" presStyleCnt="0"/>
      <dgm:spPr/>
    </dgm:pt>
    <dgm:pt modelId="{D9C54CA2-1DDB-42A8-8A24-F60E1DBBCC26}" type="pres">
      <dgm:prSet presAssocID="{1F152260-238E-426E-8597-1365AC68F3F5}" presName="rootText" presStyleLbl="node2" presStyleIdx="1" presStyleCnt="2" custLinFactX="-26362" custLinFactNeighborX="-100000" custLinFactNeighborY="-560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013379-880F-4D47-8F6C-A06F2E794FBD}" type="pres">
      <dgm:prSet presAssocID="{1F152260-238E-426E-8597-1365AC68F3F5}" presName="rootConnector" presStyleLbl="node2" presStyleIdx="1" presStyleCnt="2"/>
      <dgm:spPr/>
      <dgm:t>
        <a:bodyPr/>
        <a:lstStyle/>
        <a:p>
          <a:endParaRPr lang="hr-HR"/>
        </a:p>
      </dgm:t>
    </dgm:pt>
    <dgm:pt modelId="{D4C4FEA6-FFF7-47CC-BF7F-B082A7D41B76}" type="pres">
      <dgm:prSet presAssocID="{1F152260-238E-426E-8597-1365AC68F3F5}" presName="hierChild4" presStyleCnt="0"/>
      <dgm:spPr/>
    </dgm:pt>
    <dgm:pt modelId="{85682348-8CBB-42B3-A98A-E6F80AA3B40A}" type="pres">
      <dgm:prSet presAssocID="{1F152260-238E-426E-8597-1365AC68F3F5}" presName="hierChild5" presStyleCnt="0"/>
      <dgm:spPr/>
    </dgm:pt>
    <dgm:pt modelId="{DCF43CC5-DB9F-403A-9818-6C9938634A1D}" type="pres">
      <dgm:prSet presAssocID="{220C8DCF-8844-4F17-86DE-34F1462FDA5F}" presName="hierChild3" presStyleCnt="0"/>
      <dgm:spPr/>
    </dgm:pt>
  </dgm:ptLst>
  <dgm:cxnLst>
    <dgm:cxn modelId="{9C78937B-F4BC-4291-9CC2-E8D660E896AD}" type="presOf" srcId="{7F7D6293-8B62-4F73-ABB8-3B3BC08BE48A}" destId="{357D6120-B9E7-4E68-8E7C-C9E4AE03D0A4}" srcOrd="0" destOrd="0" presId="urn:microsoft.com/office/officeart/2005/8/layout/orgChart1"/>
    <dgm:cxn modelId="{9D11CF5C-2E43-4675-BD94-1BF98BBEBD76}" srcId="{5BA1702C-54BF-4402-BAC3-926905EBBD07}" destId="{220C8DCF-8844-4F17-86DE-34F1462FDA5F}" srcOrd="0" destOrd="0" parTransId="{54862D13-168F-4962-9D50-D6413A06D054}" sibTransId="{3338306C-4F74-46B5-A760-5ABE138968DB}"/>
    <dgm:cxn modelId="{EE0E3AA9-E0DD-462D-A2D9-EFE3A064A657}" type="presOf" srcId="{9232F2D2-9FE4-4274-BC8A-CF7FFA9343EB}" destId="{EF33617C-7043-48B2-BF7D-E610D75A98B1}" srcOrd="0" destOrd="0" presId="urn:microsoft.com/office/officeart/2005/8/layout/orgChart1"/>
    <dgm:cxn modelId="{F512C59D-3428-438B-804E-9775E6D83066}" srcId="{220C8DCF-8844-4F17-86DE-34F1462FDA5F}" destId="{9232F2D2-9FE4-4274-BC8A-CF7FFA9343EB}" srcOrd="0" destOrd="0" parTransId="{7F7D6293-8B62-4F73-ABB8-3B3BC08BE48A}" sibTransId="{1F5AD7FF-49A8-4741-97E2-97E367D2FC3E}"/>
    <dgm:cxn modelId="{EA20B7E1-211D-4E08-BCBE-B7D232ED1573}" type="presOf" srcId="{5BA1702C-54BF-4402-BAC3-926905EBBD07}" destId="{68D6693F-44B7-4401-A3A0-F3C4058B93BF}" srcOrd="0" destOrd="0" presId="urn:microsoft.com/office/officeart/2005/8/layout/orgChart1"/>
    <dgm:cxn modelId="{D2583B1B-BAAA-48A8-80D0-6797E50D5D63}" type="presOf" srcId="{9232F2D2-9FE4-4274-BC8A-CF7FFA9343EB}" destId="{3F44EF1D-9805-4E33-B3A3-D7F6E62B577F}" srcOrd="1" destOrd="0" presId="urn:microsoft.com/office/officeart/2005/8/layout/orgChart1"/>
    <dgm:cxn modelId="{ADB1DC6B-18F2-4C15-B289-381DF7D94C57}" srcId="{220C8DCF-8844-4F17-86DE-34F1462FDA5F}" destId="{1F152260-238E-426E-8597-1365AC68F3F5}" srcOrd="1" destOrd="0" parTransId="{9A398CB7-CDD3-420D-97A7-531017A5F680}" sibTransId="{EAF1C06C-28BB-40BF-B973-1A31AD8E653D}"/>
    <dgm:cxn modelId="{31B5A284-458D-4C8A-BF0F-1EF321DA6F5E}" type="presOf" srcId="{1F152260-238E-426E-8597-1365AC68F3F5}" destId="{D9C54CA2-1DDB-42A8-8A24-F60E1DBBCC26}" srcOrd="0" destOrd="0" presId="urn:microsoft.com/office/officeart/2005/8/layout/orgChart1"/>
    <dgm:cxn modelId="{3C9C44A1-1EFD-42F0-9CBB-E9B61C78553B}" type="presOf" srcId="{220C8DCF-8844-4F17-86DE-34F1462FDA5F}" destId="{25073EBC-A3A2-4F71-8C10-8958A834506D}" srcOrd="0" destOrd="0" presId="urn:microsoft.com/office/officeart/2005/8/layout/orgChart1"/>
    <dgm:cxn modelId="{AB6B9587-5A5B-4454-98B6-4EB3297C337C}" type="presOf" srcId="{220C8DCF-8844-4F17-86DE-34F1462FDA5F}" destId="{254BDDBD-BC33-46D7-8442-D77548F3EA45}" srcOrd="1" destOrd="0" presId="urn:microsoft.com/office/officeart/2005/8/layout/orgChart1"/>
    <dgm:cxn modelId="{A0C00F8A-301C-457A-BEAF-1D30B6479425}" type="presOf" srcId="{1F152260-238E-426E-8597-1365AC68F3F5}" destId="{7F013379-880F-4D47-8F6C-A06F2E794FBD}" srcOrd="1" destOrd="0" presId="urn:microsoft.com/office/officeart/2005/8/layout/orgChart1"/>
    <dgm:cxn modelId="{488FDA27-127C-4389-B9D1-183899DDB1D5}" type="presOf" srcId="{9A398CB7-CDD3-420D-97A7-531017A5F680}" destId="{55F8CB2D-3965-4813-94C6-A02D6F472E06}" srcOrd="0" destOrd="0" presId="urn:microsoft.com/office/officeart/2005/8/layout/orgChart1"/>
    <dgm:cxn modelId="{34F491E3-E178-4381-9ED6-3C2F62021FED}" type="presParOf" srcId="{68D6693F-44B7-4401-A3A0-F3C4058B93BF}" destId="{BBA0B70C-FB5E-4CCD-AAD8-1B2063962D37}" srcOrd="0" destOrd="0" presId="urn:microsoft.com/office/officeart/2005/8/layout/orgChart1"/>
    <dgm:cxn modelId="{B45D6A44-95B7-4AFF-988B-E5FA92A7EA85}" type="presParOf" srcId="{BBA0B70C-FB5E-4CCD-AAD8-1B2063962D37}" destId="{C247E714-6D7D-41F2-A02C-6C3CDF03AB61}" srcOrd="0" destOrd="0" presId="urn:microsoft.com/office/officeart/2005/8/layout/orgChart1"/>
    <dgm:cxn modelId="{02828D7A-2380-4E94-952D-697939A5E57C}" type="presParOf" srcId="{C247E714-6D7D-41F2-A02C-6C3CDF03AB61}" destId="{25073EBC-A3A2-4F71-8C10-8958A834506D}" srcOrd="0" destOrd="0" presId="urn:microsoft.com/office/officeart/2005/8/layout/orgChart1"/>
    <dgm:cxn modelId="{2645C62D-9738-4A57-B9CF-A8D1A7B94724}" type="presParOf" srcId="{C247E714-6D7D-41F2-A02C-6C3CDF03AB61}" destId="{254BDDBD-BC33-46D7-8442-D77548F3EA45}" srcOrd="1" destOrd="0" presId="urn:microsoft.com/office/officeart/2005/8/layout/orgChart1"/>
    <dgm:cxn modelId="{FA80D911-FA56-4437-BB47-ECD6C6B9F0FC}" type="presParOf" srcId="{BBA0B70C-FB5E-4CCD-AAD8-1B2063962D37}" destId="{ED5031B9-A485-4279-B240-A7C77C801149}" srcOrd="1" destOrd="0" presId="urn:microsoft.com/office/officeart/2005/8/layout/orgChart1"/>
    <dgm:cxn modelId="{BD386C5F-620B-4B2B-97B7-863F7A0BD8BD}" type="presParOf" srcId="{ED5031B9-A485-4279-B240-A7C77C801149}" destId="{357D6120-B9E7-4E68-8E7C-C9E4AE03D0A4}" srcOrd="0" destOrd="0" presId="urn:microsoft.com/office/officeart/2005/8/layout/orgChart1"/>
    <dgm:cxn modelId="{FDA8D3D7-519E-469F-BC81-2C6669E16AD5}" type="presParOf" srcId="{ED5031B9-A485-4279-B240-A7C77C801149}" destId="{2215DB27-1EA8-4784-A08E-074161CAD4CD}" srcOrd="1" destOrd="0" presId="urn:microsoft.com/office/officeart/2005/8/layout/orgChart1"/>
    <dgm:cxn modelId="{97C2B3D0-36F1-4147-AF58-E50165408E64}" type="presParOf" srcId="{2215DB27-1EA8-4784-A08E-074161CAD4CD}" destId="{2AD0AB6F-67A5-42F0-A712-00DCCB58F4D4}" srcOrd="0" destOrd="0" presId="urn:microsoft.com/office/officeart/2005/8/layout/orgChart1"/>
    <dgm:cxn modelId="{7793B02C-2D53-42C2-8D52-52BA97C410A0}" type="presParOf" srcId="{2AD0AB6F-67A5-42F0-A712-00DCCB58F4D4}" destId="{EF33617C-7043-48B2-BF7D-E610D75A98B1}" srcOrd="0" destOrd="0" presId="urn:microsoft.com/office/officeart/2005/8/layout/orgChart1"/>
    <dgm:cxn modelId="{73133F52-886F-42CC-8369-C85266889EF5}" type="presParOf" srcId="{2AD0AB6F-67A5-42F0-A712-00DCCB58F4D4}" destId="{3F44EF1D-9805-4E33-B3A3-D7F6E62B577F}" srcOrd="1" destOrd="0" presId="urn:microsoft.com/office/officeart/2005/8/layout/orgChart1"/>
    <dgm:cxn modelId="{A2932797-72B1-4C89-A177-5239EDEA2507}" type="presParOf" srcId="{2215DB27-1EA8-4784-A08E-074161CAD4CD}" destId="{71DADEBE-B2EF-4D3B-9012-FE914377E740}" srcOrd="1" destOrd="0" presId="urn:microsoft.com/office/officeart/2005/8/layout/orgChart1"/>
    <dgm:cxn modelId="{A005C0B1-92A6-4511-9F9B-968257A62666}" type="presParOf" srcId="{2215DB27-1EA8-4784-A08E-074161CAD4CD}" destId="{698691CA-F51A-493A-B6FA-85584488DCD3}" srcOrd="2" destOrd="0" presId="urn:microsoft.com/office/officeart/2005/8/layout/orgChart1"/>
    <dgm:cxn modelId="{38F432ED-1D71-4F44-B32D-BBA8DF185E24}" type="presParOf" srcId="{ED5031B9-A485-4279-B240-A7C77C801149}" destId="{55F8CB2D-3965-4813-94C6-A02D6F472E06}" srcOrd="2" destOrd="0" presId="urn:microsoft.com/office/officeart/2005/8/layout/orgChart1"/>
    <dgm:cxn modelId="{5CC5CF34-A29E-4ECD-A713-7F98A1534D60}" type="presParOf" srcId="{ED5031B9-A485-4279-B240-A7C77C801149}" destId="{2D2A5BDC-6A68-4FE3-B719-F6F80BA195D4}" srcOrd="3" destOrd="0" presId="urn:microsoft.com/office/officeart/2005/8/layout/orgChart1"/>
    <dgm:cxn modelId="{3413FE26-5DE6-447E-981F-6DA8D900C24D}" type="presParOf" srcId="{2D2A5BDC-6A68-4FE3-B719-F6F80BA195D4}" destId="{30CADC95-3766-4EB0-92DF-7D8F93AAF537}" srcOrd="0" destOrd="0" presId="urn:microsoft.com/office/officeart/2005/8/layout/orgChart1"/>
    <dgm:cxn modelId="{BC3AF6A5-77B7-4618-BFB6-51025EE5E290}" type="presParOf" srcId="{30CADC95-3766-4EB0-92DF-7D8F93AAF537}" destId="{D9C54CA2-1DDB-42A8-8A24-F60E1DBBCC26}" srcOrd="0" destOrd="0" presId="urn:microsoft.com/office/officeart/2005/8/layout/orgChart1"/>
    <dgm:cxn modelId="{38ED01EA-37B6-43D1-B048-C5DB0A8F30EE}" type="presParOf" srcId="{30CADC95-3766-4EB0-92DF-7D8F93AAF537}" destId="{7F013379-880F-4D47-8F6C-A06F2E794FBD}" srcOrd="1" destOrd="0" presId="urn:microsoft.com/office/officeart/2005/8/layout/orgChart1"/>
    <dgm:cxn modelId="{00D720FD-5D9D-41A8-9D12-F487EE605F89}" type="presParOf" srcId="{2D2A5BDC-6A68-4FE3-B719-F6F80BA195D4}" destId="{D4C4FEA6-FFF7-47CC-BF7F-B082A7D41B76}" srcOrd="1" destOrd="0" presId="urn:microsoft.com/office/officeart/2005/8/layout/orgChart1"/>
    <dgm:cxn modelId="{6EEF861F-ABA0-4E16-A337-AA1E7FF18A13}" type="presParOf" srcId="{2D2A5BDC-6A68-4FE3-B719-F6F80BA195D4}" destId="{85682348-8CBB-42B3-A98A-E6F80AA3B40A}" srcOrd="2" destOrd="0" presId="urn:microsoft.com/office/officeart/2005/8/layout/orgChart1"/>
    <dgm:cxn modelId="{0B8792CB-3F0B-4E6B-A136-91CABB1A39AE}" type="presParOf" srcId="{BBA0B70C-FB5E-4CCD-AAD8-1B2063962D37}" destId="{DCF43CC5-DB9F-403A-9818-6C9938634A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1702C-54BF-4402-BAC3-926905EBBD07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20C8DCF-8844-4F17-86DE-34F1462FDA5F}">
      <dgm:prSet phldrT="[Text]"/>
      <dgm:spPr/>
      <dgm:t>
        <a:bodyPr/>
        <a:lstStyle/>
        <a:p>
          <a:r>
            <a:rPr lang="hr-HR" dirty="0" smtClean="0"/>
            <a:t>Topografske karte-prema mjerilu</a:t>
          </a:r>
          <a:endParaRPr lang="hr-HR" dirty="0"/>
        </a:p>
      </dgm:t>
    </dgm:pt>
    <dgm:pt modelId="{54862D13-168F-4962-9D50-D6413A06D054}" type="parTrans" cxnId="{9D11CF5C-2E43-4675-BD94-1BF98BBEBD76}">
      <dgm:prSet/>
      <dgm:spPr/>
      <dgm:t>
        <a:bodyPr/>
        <a:lstStyle/>
        <a:p>
          <a:endParaRPr lang="hr-HR"/>
        </a:p>
      </dgm:t>
    </dgm:pt>
    <dgm:pt modelId="{3338306C-4F74-46B5-A760-5ABE138968DB}" type="sibTrans" cxnId="{9D11CF5C-2E43-4675-BD94-1BF98BBEBD76}">
      <dgm:prSet/>
      <dgm:spPr/>
      <dgm:t>
        <a:bodyPr/>
        <a:lstStyle/>
        <a:p>
          <a:endParaRPr lang="hr-HR"/>
        </a:p>
      </dgm:t>
    </dgm:pt>
    <dgm:pt modelId="{9232F2D2-9FE4-4274-BC8A-CF7FFA9343EB}">
      <dgm:prSet phldrT="[Text]"/>
      <dgm:spPr/>
      <dgm:t>
        <a:bodyPr/>
        <a:lstStyle/>
        <a:p>
          <a:r>
            <a:rPr lang="hr-HR" dirty="0" smtClean="0"/>
            <a:t>Topometrijske karte </a:t>
          </a:r>
          <a:endParaRPr lang="hr-HR" dirty="0"/>
        </a:p>
      </dgm:t>
    </dgm:pt>
    <dgm:pt modelId="{7F7D6293-8B62-4F73-ABB8-3B3BC08BE48A}" type="parTrans" cxnId="{F512C59D-3428-438B-804E-9775E6D83066}">
      <dgm:prSet/>
      <dgm:spPr/>
      <dgm:t>
        <a:bodyPr/>
        <a:lstStyle/>
        <a:p>
          <a:endParaRPr lang="hr-HR"/>
        </a:p>
      </dgm:t>
    </dgm:pt>
    <dgm:pt modelId="{1F5AD7FF-49A8-4741-97E2-97E367D2FC3E}" type="sibTrans" cxnId="{F512C59D-3428-438B-804E-9775E6D83066}">
      <dgm:prSet/>
      <dgm:spPr/>
      <dgm:t>
        <a:bodyPr/>
        <a:lstStyle/>
        <a:p>
          <a:endParaRPr lang="hr-HR"/>
        </a:p>
      </dgm:t>
    </dgm:pt>
    <dgm:pt modelId="{1F152260-238E-426E-8597-1365AC68F3F5}">
      <dgm:prSet phldrT="[Text]"/>
      <dgm:spPr/>
      <dgm:t>
        <a:bodyPr/>
        <a:lstStyle/>
        <a:p>
          <a:r>
            <a:rPr lang="hr-HR" dirty="0" smtClean="0"/>
            <a:t>Pregledne geografske karte</a:t>
          </a:r>
          <a:endParaRPr lang="hr-HR" dirty="0"/>
        </a:p>
      </dgm:t>
    </dgm:pt>
    <dgm:pt modelId="{9A398CB7-CDD3-420D-97A7-531017A5F680}" type="parTrans" cxnId="{ADB1DC6B-18F2-4C15-B289-381DF7D94C57}">
      <dgm:prSet/>
      <dgm:spPr/>
      <dgm:t>
        <a:bodyPr/>
        <a:lstStyle/>
        <a:p>
          <a:endParaRPr lang="hr-HR"/>
        </a:p>
      </dgm:t>
    </dgm:pt>
    <dgm:pt modelId="{EAF1C06C-28BB-40BF-B973-1A31AD8E653D}" type="sibTrans" cxnId="{ADB1DC6B-18F2-4C15-B289-381DF7D94C57}">
      <dgm:prSet/>
      <dgm:spPr/>
      <dgm:t>
        <a:bodyPr/>
        <a:lstStyle/>
        <a:p>
          <a:endParaRPr lang="hr-HR"/>
        </a:p>
      </dgm:t>
    </dgm:pt>
    <dgm:pt modelId="{47BDBE17-ED0D-4282-BB24-4413B268F82A}">
      <dgm:prSet/>
      <dgm:spPr/>
      <dgm:t>
        <a:bodyPr/>
        <a:lstStyle/>
        <a:p>
          <a:r>
            <a:rPr lang="hr-HR" dirty="0" smtClean="0"/>
            <a:t>Pregledne topografske karte</a:t>
          </a:r>
          <a:endParaRPr lang="hr-HR" dirty="0"/>
        </a:p>
      </dgm:t>
    </dgm:pt>
    <dgm:pt modelId="{BFF14726-357A-466B-A361-B7679F1EECF0}" type="parTrans" cxnId="{F1685C02-8DBA-4B66-A42C-18E8712D610E}">
      <dgm:prSet/>
      <dgm:spPr/>
      <dgm:t>
        <a:bodyPr/>
        <a:lstStyle/>
        <a:p>
          <a:endParaRPr lang="hr-HR"/>
        </a:p>
      </dgm:t>
    </dgm:pt>
    <dgm:pt modelId="{C7C4E7A6-F113-4466-8C56-AE2DA01B474E}" type="sibTrans" cxnId="{F1685C02-8DBA-4B66-A42C-18E8712D610E}">
      <dgm:prSet/>
      <dgm:spPr/>
      <dgm:t>
        <a:bodyPr/>
        <a:lstStyle/>
        <a:p>
          <a:endParaRPr lang="hr-HR"/>
        </a:p>
      </dgm:t>
    </dgm:pt>
    <dgm:pt modelId="{46EA78F3-74F7-4674-8DFB-CFE78282FBFA}">
      <dgm:prSet/>
      <dgm:spPr/>
      <dgm:t>
        <a:bodyPr/>
        <a:lstStyle/>
        <a:p>
          <a:r>
            <a:rPr lang="hr-HR" dirty="0" smtClean="0"/>
            <a:t>Topografske detaljne karte</a:t>
          </a:r>
          <a:endParaRPr lang="hr-HR" dirty="0"/>
        </a:p>
      </dgm:t>
    </dgm:pt>
    <dgm:pt modelId="{F0CCF5B7-7B87-438B-BAD1-1BBC827D5AEF}" type="parTrans" cxnId="{DA5F3454-BDEF-4E70-9513-348E796DFC2F}">
      <dgm:prSet/>
      <dgm:spPr/>
      <dgm:t>
        <a:bodyPr/>
        <a:lstStyle/>
        <a:p>
          <a:endParaRPr lang="hr-HR"/>
        </a:p>
      </dgm:t>
    </dgm:pt>
    <dgm:pt modelId="{4EB16667-FCE6-4362-9B6D-8D9FB273636A}" type="sibTrans" cxnId="{DA5F3454-BDEF-4E70-9513-348E796DFC2F}">
      <dgm:prSet/>
      <dgm:spPr/>
      <dgm:t>
        <a:bodyPr/>
        <a:lstStyle/>
        <a:p>
          <a:endParaRPr lang="hr-HR"/>
        </a:p>
      </dgm:t>
    </dgm:pt>
    <dgm:pt modelId="{EAC68ABF-4578-42E5-A0AE-B63D7EE74D95}">
      <dgm:prSet/>
      <dgm:spPr/>
      <dgm:t>
        <a:bodyPr/>
        <a:lstStyle/>
        <a:p>
          <a:r>
            <a:rPr lang="hr-HR" dirty="0" smtClean="0"/>
            <a:t>1:100</a:t>
          </a:r>
          <a:endParaRPr lang="hr-HR" dirty="0"/>
        </a:p>
      </dgm:t>
    </dgm:pt>
    <dgm:pt modelId="{D63DB7C4-8CB0-4BF1-8575-31FF23827112}" type="parTrans" cxnId="{3185898A-F7C3-408A-AD67-DB1D1A0D140C}">
      <dgm:prSet/>
      <dgm:spPr/>
      <dgm:t>
        <a:bodyPr/>
        <a:lstStyle/>
        <a:p>
          <a:endParaRPr lang="hr-HR"/>
        </a:p>
      </dgm:t>
    </dgm:pt>
    <dgm:pt modelId="{ADA55EDB-F88C-4FCF-8730-E7F088B0A5BA}" type="sibTrans" cxnId="{3185898A-F7C3-408A-AD67-DB1D1A0D140C}">
      <dgm:prSet/>
      <dgm:spPr/>
      <dgm:t>
        <a:bodyPr/>
        <a:lstStyle/>
        <a:p>
          <a:endParaRPr lang="hr-HR"/>
        </a:p>
      </dgm:t>
    </dgm:pt>
    <dgm:pt modelId="{9EE55710-C997-48A2-B545-2B410456D971}">
      <dgm:prSet/>
      <dgm:spPr/>
      <dgm:t>
        <a:bodyPr/>
        <a:lstStyle/>
        <a:p>
          <a:r>
            <a:rPr lang="hr-HR" dirty="0" smtClean="0"/>
            <a:t>1:1000</a:t>
          </a:r>
          <a:endParaRPr lang="hr-HR" dirty="0"/>
        </a:p>
      </dgm:t>
    </dgm:pt>
    <dgm:pt modelId="{3B3A5EE2-787F-48A1-87AE-519CBF5146A6}" type="parTrans" cxnId="{6B92BBEA-7573-457C-AB5A-B2A9443ACC66}">
      <dgm:prSet/>
      <dgm:spPr/>
      <dgm:t>
        <a:bodyPr/>
        <a:lstStyle/>
        <a:p>
          <a:endParaRPr lang="hr-HR"/>
        </a:p>
      </dgm:t>
    </dgm:pt>
    <dgm:pt modelId="{AB0C8E74-A0F8-4C39-8499-785586FFC9E9}" type="sibTrans" cxnId="{6B92BBEA-7573-457C-AB5A-B2A9443ACC66}">
      <dgm:prSet/>
      <dgm:spPr/>
      <dgm:t>
        <a:bodyPr/>
        <a:lstStyle/>
        <a:p>
          <a:endParaRPr lang="hr-HR"/>
        </a:p>
      </dgm:t>
    </dgm:pt>
    <dgm:pt modelId="{6730A498-E6F8-435E-95BC-9D2AB5B956F5}">
      <dgm:prSet/>
      <dgm:spPr/>
      <dgm:t>
        <a:bodyPr/>
        <a:lstStyle/>
        <a:p>
          <a:r>
            <a:rPr lang="hr-HR" dirty="0" smtClean="0"/>
            <a:t>1:5000</a:t>
          </a:r>
          <a:endParaRPr lang="hr-HR" dirty="0"/>
        </a:p>
      </dgm:t>
    </dgm:pt>
    <dgm:pt modelId="{CB84F86C-7B75-46DE-8C23-92C3307AACAF}" type="parTrans" cxnId="{40A2748B-49E8-46C4-B336-F0B540B02296}">
      <dgm:prSet/>
      <dgm:spPr/>
      <dgm:t>
        <a:bodyPr/>
        <a:lstStyle/>
        <a:p>
          <a:endParaRPr lang="hr-HR"/>
        </a:p>
      </dgm:t>
    </dgm:pt>
    <dgm:pt modelId="{76455B95-642C-4A5C-84A0-C2F782A956D9}" type="sibTrans" cxnId="{40A2748B-49E8-46C4-B336-F0B540B02296}">
      <dgm:prSet/>
      <dgm:spPr/>
      <dgm:t>
        <a:bodyPr/>
        <a:lstStyle/>
        <a:p>
          <a:endParaRPr lang="hr-HR"/>
        </a:p>
      </dgm:t>
    </dgm:pt>
    <dgm:pt modelId="{945F4620-C31B-404B-A1AD-49B1E7E9A3E5}">
      <dgm:prSet/>
      <dgm:spPr/>
      <dgm:t>
        <a:bodyPr/>
        <a:lstStyle/>
        <a:p>
          <a:r>
            <a:rPr lang="hr-HR" dirty="0" smtClean="0"/>
            <a:t>1:10 000</a:t>
          </a:r>
          <a:endParaRPr lang="hr-HR" dirty="0"/>
        </a:p>
      </dgm:t>
    </dgm:pt>
    <dgm:pt modelId="{21A101BD-CBA0-4FFA-95FF-C3DAFAD7BBC6}" type="parTrans" cxnId="{44F39B29-E5F1-4874-BF27-1CA2F249A98D}">
      <dgm:prSet/>
      <dgm:spPr/>
      <dgm:t>
        <a:bodyPr/>
        <a:lstStyle/>
        <a:p>
          <a:endParaRPr lang="hr-HR"/>
        </a:p>
      </dgm:t>
    </dgm:pt>
    <dgm:pt modelId="{A74F93FD-AE65-43BF-B146-B9706C5EF06A}" type="sibTrans" cxnId="{44F39B29-E5F1-4874-BF27-1CA2F249A98D}">
      <dgm:prSet/>
      <dgm:spPr/>
      <dgm:t>
        <a:bodyPr/>
        <a:lstStyle/>
        <a:p>
          <a:endParaRPr lang="hr-HR"/>
        </a:p>
      </dgm:t>
    </dgm:pt>
    <dgm:pt modelId="{F721A7C5-3EF2-4ABB-8D3F-5B503C0F161F}">
      <dgm:prSet/>
      <dgm:spPr/>
      <dgm:t>
        <a:bodyPr/>
        <a:lstStyle/>
        <a:p>
          <a:r>
            <a:rPr lang="hr-HR" dirty="0" smtClean="0"/>
            <a:t>1:25 000</a:t>
          </a:r>
          <a:endParaRPr lang="hr-HR" dirty="0"/>
        </a:p>
      </dgm:t>
    </dgm:pt>
    <dgm:pt modelId="{24AB9857-2B13-4AE1-BB05-23EEC4EA5ADB}" type="parTrans" cxnId="{A33B0BF0-002C-4538-958D-21E9627A4D1A}">
      <dgm:prSet/>
      <dgm:spPr/>
      <dgm:t>
        <a:bodyPr/>
        <a:lstStyle/>
        <a:p>
          <a:endParaRPr lang="hr-HR"/>
        </a:p>
      </dgm:t>
    </dgm:pt>
    <dgm:pt modelId="{55E9361B-C35D-4DD9-A8B1-C98D718F3AFF}" type="sibTrans" cxnId="{A33B0BF0-002C-4538-958D-21E9627A4D1A}">
      <dgm:prSet/>
      <dgm:spPr/>
      <dgm:t>
        <a:bodyPr/>
        <a:lstStyle/>
        <a:p>
          <a:endParaRPr lang="hr-HR"/>
        </a:p>
      </dgm:t>
    </dgm:pt>
    <dgm:pt modelId="{054676A1-4ECE-4E9F-9360-6B3FFB9802CE}">
      <dgm:prSet/>
      <dgm:spPr/>
      <dgm:t>
        <a:bodyPr/>
        <a:lstStyle/>
        <a:p>
          <a:r>
            <a:rPr lang="hr-HR" dirty="0" smtClean="0"/>
            <a:t>1:50 000</a:t>
          </a:r>
          <a:endParaRPr lang="hr-HR" dirty="0"/>
        </a:p>
      </dgm:t>
    </dgm:pt>
    <dgm:pt modelId="{DC83D65E-E4D1-4FEA-BDAE-C6D84FBF6955}" type="parTrans" cxnId="{54230400-C620-468A-A6C5-CE90ECBEA6B2}">
      <dgm:prSet/>
      <dgm:spPr/>
      <dgm:t>
        <a:bodyPr/>
        <a:lstStyle/>
        <a:p>
          <a:endParaRPr lang="hr-HR"/>
        </a:p>
      </dgm:t>
    </dgm:pt>
    <dgm:pt modelId="{27158A85-E0B5-4A0C-84E2-FA0C64533A28}" type="sibTrans" cxnId="{54230400-C620-468A-A6C5-CE90ECBEA6B2}">
      <dgm:prSet/>
      <dgm:spPr/>
      <dgm:t>
        <a:bodyPr/>
        <a:lstStyle/>
        <a:p>
          <a:endParaRPr lang="hr-HR"/>
        </a:p>
      </dgm:t>
    </dgm:pt>
    <dgm:pt modelId="{66003AE0-C414-4C30-8E1C-B82EA12D32B7}">
      <dgm:prSet/>
      <dgm:spPr/>
      <dgm:t>
        <a:bodyPr/>
        <a:lstStyle/>
        <a:p>
          <a:r>
            <a:rPr lang="hr-HR" dirty="0" smtClean="0"/>
            <a:t>1:100 000</a:t>
          </a:r>
          <a:endParaRPr lang="hr-HR" dirty="0"/>
        </a:p>
      </dgm:t>
    </dgm:pt>
    <dgm:pt modelId="{A2ADA709-E091-4337-A499-BEC3C973D83B}" type="parTrans" cxnId="{D7704436-512C-4D29-A5E3-666BE6464CA0}">
      <dgm:prSet/>
      <dgm:spPr/>
      <dgm:t>
        <a:bodyPr/>
        <a:lstStyle/>
        <a:p>
          <a:endParaRPr lang="hr-HR"/>
        </a:p>
      </dgm:t>
    </dgm:pt>
    <dgm:pt modelId="{54B43F88-2F77-40C4-AAA3-9EB442239D3A}" type="sibTrans" cxnId="{D7704436-512C-4D29-A5E3-666BE6464CA0}">
      <dgm:prSet/>
      <dgm:spPr/>
      <dgm:t>
        <a:bodyPr/>
        <a:lstStyle/>
        <a:p>
          <a:endParaRPr lang="hr-HR"/>
        </a:p>
      </dgm:t>
    </dgm:pt>
    <dgm:pt modelId="{DDA9FDBA-B69B-4E03-87F3-A19E254BE274}">
      <dgm:prSet/>
      <dgm:spPr/>
      <dgm:t>
        <a:bodyPr/>
        <a:lstStyle/>
        <a:p>
          <a:r>
            <a:rPr lang="hr-HR" dirty="0" smtClean="0"/>
            <a:t>&gt;1: 100 000</a:t>
          </a:r>
          <a:endParaRPr lang="hr-HR" dirty="0"/>
        </a:p>
      </dgm:t>
    </dgm:pt>
    <dgm:pt modelId="{6648362C-9075-40AC-9BDC-5CFF18564F65}" type="parTrans" cxnId="{CD669BD0-D224-49B0-824E-455DB66C8D39}">
      <dgm:prSet/>
      <dgm:spPr/>
      <dgm:t>
        <a:bodyPr/>
        <a:lstStyle/>
        <a:p>
          <a:endParaRPr lang="hr-HR"/>
        </a:p>
      </dgm:t>
    </dgm:pt>
    <dgm:pt modelId="{4F56CFA4-55A8-477C-A458-78FCD187A34F}" type="sibTrans" cxnId="{CD669BD0-D224-49B0-824E-455DB66C8D39}">
      <dgm:prSet/>
      <dgm:spPr/>
      <dgm:t>
        <a:bodyPr/>
        <a:lstStyle/>
        <a:p>
          <a:endParaRPr lang="hr-HR"/>
        </a:p>
      </dgm:t>
    </dgm:pt>
    <dgm:pt modelId="{A3050474-00CF-4C41-AACF-35EB4BB75DE9}">
      <dgm:prSet/>
      <dgm:spPr/>
      <dgm:t>
        <a:bodyPr/>
        <a:lstStyle/>
        <a:p>
          <a:r>
            <a:rPr lang="hr-HR" dirty="0" smtClean="0"/>
            <a:t>1: 500 000</a:t>
          </a:r>
          <a:endParaRPr lang="hr-HR" dirty="0"/>
        </a:p>
      </dgm:t>
    </dgm:pt>
    <dgm:pt modelId="{3BBCA5B5-0674-4759-8259-1CC95D9FCAE4}" type="parTrans" cxnId="{78F23596-4E36-4792-8B8F-710C1F2E7103}">
      <dgm:prSet/>
      <dgm:spPr/>
      <dgm:t>
        <a:bodyPr/>
        <a:lstStyle/>
        <a:p>
          <a:endParaRPr lang="hr-HR"/>
        </a:p>
      </dgm:t>
    </dgm:pt>
    <dgm:pt modelId="{30ADAB40-7C82-43DE-8E46-2038DEBFB4F2}" type="sibTrans" cxnId="{78F23596-4E36-4792-8B8F-710C1F2E7103}">
      <dgm:prSet/>
      <dgm:spPr/>
      <dgm:t>
        <a:bodyPr/>
        <a:lstStyle/>
        <a:p>
          <a:endParaRPr lang="hr-HR"/>
        </a:p>
      </dgm:t>
    </dgm:pt>
    <dgm:pt modelId="{4515B932-A6A4-4F7A-BF05-871F9581DF33}">
      <dgm:prSet/>
      <dgm:spPr/>
      <dgm:t>
        <a:bodyPr/>
        <a:lstStyle/>
        <a:p>
          <a:r>
            <a:rPr lang="hr-HR" dirty="0" smtClean="0"/>
            <a:t>&gt;1:500 000</a:t>
          </a:r>
        </a:p>
      </dgm:t>
    </dgm:pt>
    <dgm:pt modelId="{15F767A7-5E98-4BFA-BEA6-C15FA9C8D6A9}" type="parTrans" cxnId="{67F788FB-4F90-431B-BB37-5859454259EC}">
      <dgm:prSet/>
      <dgm:spPr/>
      <dgm:t>
        <a:bodyPr/>
        <a:lstStyle/>
        <a:p>
          <a:endParaRPr lang="hr-HR"/>
        </a:p>
      </dgm:t>
    </dgm:pt>
    <dgm:pt modelId="{DB8666EA-0B1B-4C58-A17C-35A6EBE31F72}" type="sibTrans" cxnId="{67F788FB-4F90-431B-BB37-5859454259EC}">
      <dgm:prSet/>
      <dgm:spPr/>
      <dgm:t>
        <a:bodyPr/>
        <a:lstStyle/>
        <a:p>
          <a:endParaRPr lang="hr-HR"/>
        </a:p>
      </dgm:t>
    </dgm:pt>
    <dgm:pt modelId="{68D6693F-44B7-4401-A3A0-F3C4058B93BF}" type="pres">
      <dgm:prSet presAssocID="{5BA1702C-54BF-4402-BAC3-926905EBB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BA0B70C-FB5E-4CCD-AAD8-1B2063962D37}" type="pres">
      <dgm:prSet presAssocID="{220C8DCF-8844-4F17-86DE-34F1462FDA5F}" presName="hierRoot1" presStyleCnt="0">
        <dgm:presLayoutVars>
          <dgm:hierBranch val="init"/>
        </dgm:presLayoutVars>
      </dgm:prSet>
      <dgm:spPr/>
    </dgm:pt>
    <dgm:pt modelId="{C247E714-6D7D-41F2-A02C-6C3CDF03AB61}" type="pres">
      <dgm:prSet presAssocID="{220C8DCF-8844-4F17-86DE-34F1462FDA5F}" presName="rootComposite1" presStyleCnt="0"/>
      <dgm:spPr/>
    </dgm:pt>
    <dgm:pt modelId="{25073EBC-A3A2-4F71-8C10-8958A834506D}" type="pres">
      <dgm:prSet presAssocID="{220C8DCF-8844-4F17-86DE-34F1462FDA5F}" presName="rootText1" presStyleLbl="node0" presStyleIdx="0" presStyleCnt="1" custScaleY="703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4BDDBD-BC33-46D7-8442-D77548F3EA45}" type="pres">
      <dgm:prSet presAssocID="{220C8DCF-8844-4F17-86DE-34F1462FDA5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ED5031B9-A485-4279-B240-A7C77C801149}" type="pres">
      <dgm:prSet presAssocID="{220C8DCF-8844-4F17-86DE-34F1462FDA5F}" presName="hierChild2" presStyleCnt="0"/>
      <dgm:spPr/>
    </dgm:pt>
    <dgm:pt modelId="{357D6120-B9E7-4E68-8E7C-C9E4AE03D0A4}" type="pres">
      <dgm:prSet presAssocID="{7F7D6293-8B62-4F73-ABB8-3B3BC08BE48A}" presName="Name37" presStyleLbl="parChTrans1D2" presStyleIdx="0" presStyleCnt="4"/>
      <dgm:spPr/>
      <dgm:t>
        <a:bodyPr/>
        <a:lstStyle/>
        <a:p>
          <a:endParaRPr lang="hr-HR"/>
        </a:p>
      </dgm:t>
    </dgm:pt>
    <dgm:pt modelId="{2215DB27-1EA8-4784-A08E-074161CAD4CD}" type="pres">
      <dgm:prSet presAssocID="{9232F2D2-9FE4-4274-BC8A-CF7FFA9343EB}" presName="hierRoot2" presStyleCnt="0">
        <dgm:presLayoutVars>
          <dgm:hierBranch val="init"/>
        </dgm:presLayoutVars>
      </dgm:prSet>
      <dgm:spPr/>
    </dgm:pt>
    <dgm:pt modelId="{2AD0AB6F-67A5-42F0-A712-00DCCB58F4D4}" type="pres">
      <dgm:prSet presAssocID="{9232F2D2-9FE4-4274-BC8A-CF7FFA9343EB}" presName="rootComposite" presStyleCnt="0"/>
      <dgm:spPr/>
    </dgm:pt>
    <dgm:pt modelId="{EF33617C-7043-48B2-BF7D-E610D75A98B1}" type="pres">
      <dgm:prSet presAssocID="{9232F2D2-9FE4-4274-BC8A-CF7FFA9343E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44EF1D-9805-4E33-B3A3-D7F6E62B577F}" type="pres">
      <dgm:prSet presAssocID="{9232F2D2-9FE4-4274-BC8A-CF7FFA9343EB}" presName="rootConnector" presStyleLbl="node2" presStyleIdx="0" presStyleCnt="4"/>
      <dgm:spPr/>
      <dgm:t>
        <a:bodyPr/>
        <a:lstStyle/>
        <a:p>
          <a:endParaRPr lang="hr-HR"/>
        </a:p>
      </dgm:t>
    </dgm:pt>
    <dgm:pt modelId="{71DADEBE-B2EF-4D3B-9012-FE914377E740}" type="pres">
      <dgm:prSet presAssocID="{9232F2D2-9FE4-4274-BC8A-CF7FFA9343EB}" presName="hierChild4" presStyleCnt="0"/>
      <dgm:spPr/>
    </dgm:pt>
    <dgm:pt modelId="{1A444F90-7E89-40F6-BE1B-20F80B4A5FEA}" type="pres">
      <dgm:prSet presAssocID="{D63DB7C4-8CB0-4BF1-8575-31FF23827112}" presName="Name37" presStyleLbl="parChTrans1D3" presStyleIdx="0" presStyleCnt="10"/>
      <dgm:spPr/>
      <dgm:t>
        <a:bodyPr/>
        <a:lstStyle/>
        <a:p>
          <a:endParaRPr lang="hr-HR"/>
        </a:p>
      </dgm:t>
    </dgm:pt>
    <dgm:pt modelId="{3331F40E-FB9F-4C08-8B54-D9238AA85C05}" type="pres">
      <dgm:prSet presAssocID="{EAC68ABF-4578-42E5-A0AE-B63D7EE74D95}" presName="hierRoot2" presStyleCnt="0">
        <dgm:presLayoutVars>
          <dgm:hierBranch val="init"/>
        </dgm:presLayoutVars>
      </dgm:prSet>
      <dgm:spPr/>
    </dgm:pt>
    <dgm:pt modelId="{07E81886-DF8C-4E25-A736-C3BC1465C7E9}" type="pres">
      <dgm:prSet presAssocID="{EAC68ABF-4578-42E5-A0AE-B63D7EE74D95}" presName="rootComposite" presStyleCnt="0"/>
      <dgm:spPr/>
    </dgm:pt>
    <dgm:pt modelId="{0CEE3164-C26B-4278-9860-D1437F68C340}" type="pres">
      <dgm:prSet presAssocID="{EAC68ABF-4578-42E5-A0AE-B63D7EE74D95}" presName="rootText" presStyleLbl="node3" presStyleIdx="0" presStyleCnt="10" custAng="10800000" custFlipVert="1" custScaleX="75538" custScaleY="4622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D9B8F8-8CF6-4482-9C89-C551EBB89686}" type="pres">
      <dgm:prSet presAssocID="{EAC68ABF-4578-42E5-A0AE-B63D7EE74D95}" presName="rootConnector" presStyleLbl="node3" presStyleIdx="0" presStyleCnt="10"/>
      <dgm:spPr/>
      <dgm:t>
        <a:bodyPr/>
        <a:lstStyle/>
        <a:p>
          <a:endParaRPr lang="hr-HR"/>
        </a:p>
      </dgm:t>
    </dgm:pt>
    <dgm:pt modelId="{04694F5C-6228-449C-9FE5-02ED7F12E0D9}" type="pres">
      <dgm:prSet presAssocID="{EAC68ABF-4578-42E5-A0AE-B63D7EE74D95}" presName="hierChild4" presStyleCnt="0"/>
      <dgm:spPr/>
    </dgm:pt>
    <dgm:pt modelId="{1C7D3525-08FD-4C49-9A37-35C95120999B}" type="pres">
      <dgm:prSet presAssocID="{EAC68ABF-4578-42E5-A0AE-B63D7EE74D95}" presName="hierChild5" presStyleCnt="0"/>
      <dgm:spPr/>
    </dgm:pt>
    <dgm:pt modelId="{241F8BA5-14AF-4FB6-8D07-7698074F022F}" type="pres">
      <dgm:prSet presAssocID="{3B3A5EE2-787F-48A1-87AE-519CBF5146A6}" presName="Name37" presStyleLbl="parChTrans1D3" presStyleIdx="1" presStyleCnt="10"/>
      <dgm:spPr/>
      <dgm:t>
        <a:bodyPr/>
        <a:lstStyle/>
        <a:p>
          <a:endParaRPr lang="hr-HR"/>
        </a:p>
      </dgm:t>
    </dgm:pt>
    <dgm:pt modelId="{EA287817-3E48-436B-85AF-591061978325}" type="pres">
      <dgm:prSet presAssocID="{9EE55710-C997-48A2-B545-2B410456D971}" presName="hierRoot2" presStyleCnt="0">
        <dgm:presLayoutVars>
          <dgm:hierBranch val="init"/>
        </dgm:presLayoutVars>
      </dgm:prSet>
      <dgm:spPr/>
    </dgm:pt>
    <dgm:pt modelId="{5B12D8ED-B592-446B-8E1E-7ABF221AF29F}" type="pres">
      <dgm:prSet presAssocID="{9EE55710-C997-48A2-B545-2B410456D971}" presName="rootComposite" presStyleCnt="0"/>
      <dgm:spPr/>
    </dgm:pt>
    <dgm:pt modelId="{2C546189-8BC7-4A22-8408-39252F718C46}" type="pres">
      <dgm:prSet presAssocID="{9EE55710-C997-48A2-B545-2B410456D971}" presName="rootText" presStyleLbl="node3" presStyleIdx="1" presStyleCnt="10" custAng="10800000" custFlipVert="1" custScaleX="81654" custScaleY="436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53B30E-537B-46D8-8DE8-260F5F59CA1A}" type="pres">
      <dgm:prSet presAssocID="{9EE55710-C997-48A2-B545-2B410456D971}" presName="rootConnector" presStyleLbl="node3" presStyleIdx="1" presStyleCnt="10"/>
      <dgm:spPr/>
      <dgm:t>
        <a:bodyPr/>
        <a:lstStyle/>
        <a:p>
          <a:endParaRPr lang="hr-HR"/>
        </a:p>
      </dgm:t>
    </dgm:pt>
    <dgm:pt modelId="{C082B073-AD99-4519-9002-74AB8C4E69BB}" type="pres">
      <dgm:prSet presAssocID="{9EE55710-C997-48A2-B545-2B410456D971}" presName="hierChild4" presStyleCnt="0"/>
      <dgm:spPr/>
    </dgm:pt>
    <dgm:pt modelId="{1BEE899A-387A-40DD-805F-63C9D97AB84D}" type="pres">
      <dgm:prSet presAssocID="{9EE55710-C997-48A2-B545-2B410456D971}" presName="hierChild5" presStyleCnt="0"/>
      <dgm:spPr/>
    </dgm:pt>
    <dgm:pt modelId="{4DC74034-90D8-47E3-96F9-FFA4C53D00AE}" type="pres">
      <dgm:prSet presAssocID="{CB84F86C-7B75-46DE-8C23-92C3307AACAF}" presName="Name37" presStyleLbl="parChTrans1D3" presStyleIdx="2" presStyleCnt="10"/>
      <dgm:spPr/>
      <dgm:t>
        <a:bodyPr/>
        <a:lstStyle/>
        <a:p>
          <a:endParaRPr lang="hr-HR"/>
        </a:p>
      </dgm:t>
    </dgm:pt>
    <dgm:pt modelId="{2159676D-EFF4-4D2C-B427-E42A189C9237}" type="pres">
      <dgm:prSet presAssocID="{6730A498-E6F8-435E-95BC-9D2AB5B956F5}" presName="hierRoot2" presStyleCnt="0">
        <dgm:presLayoutVars>
          <dgm:hierBranch val="init"/>
        </dgm:presLayoutVars>
      </dgm:prSet>
      <dgm:spPr/>
    </dgm:pt>
    <dgm:pt modelId="{F75BE086-A6A1-4A80-8ED7-CFBDA06EDC9A}" type="pres">
      <dgm:prSet presAssocID="{6730A498-E6F8-435E-95BC-9D2AB5B956F5}" presName="rootComposite" presStyleCnt="0"/>
      <dgm:spPr/>
    </dgm:pt>
    <dgm:pt modelId="{2AEE5C08-0AD0-4B4F-974A-F587BD0D38DA}" type="pres">
      <dgm:prSet presAssocID="{6730A498-E6F8-435E-95BC-9D2AB5B956F5}" presName="rootText" presStyleLbl="node3" presStyleIdx="2" presStyleCnt="10" custScaleX="74501" custScaleY="360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65ACB9D-B510-48D2-B237-B84E31713B14}" type="pres">
      <dgm:prSet presAssocID="{6730A498-E6F8-435E-95BC-9D2AB5B956F5}" presName="rootConnector" presStyleLbl="node3" presStyleIdx="2" presStyleCnt="10"/>
      <dgm:spPr/>
      <dgm:t>
        <a:bodyPr/>
        <a:lstStyle/>
        <a:p>
          <a:endParaRPr lang="hr-HR"/>
        </a:p>
      </dgm:t>
    </dgm:pt>
    <dgm:pt modelId="{A2BF9D63-C3D0-41E3-88A5-E9107FD49D7C}" type="pres">
      <dgm:prSet presAssocID="{6730A498-E6F8-435E-95BC-9D2AB5B956F5}" presName="hierChild4" presStyleCnt="0"/>
      <dgm:spPr/>
    </dgm:pt>
    <dgm:pt modelId="{8FC28791-CBF8-4560-B81F-FE51CAC90072}" type="pres">
      <dgm:prSet presAssocID="{6730A498-E6F8-435E-95BC-9D2AB5B956F5}" presName="hierChild5" presStyleCnt="0"/>
      <dgm:spPr/>
    </dgm:pt>
    <dgm:pt modelId="{F39F903E-0D9C-455F-9A67-0C2D49B82BD2}" type="pres">
      <dgm:prSet presAssocID="{21A101BD-CBA0-4FFA-95FF-C3DAFAD7BBC6}" presName="Name37" presStyleLbl="parChTrans1D3" presStyleIdx="3" presStyleCnt="10"/>
      <dgm:spPr/>
      <dgm:t>
        <a:bodyPr/>
        <a:lstStyle/>
        <a:p>
          <a:endParaRPr lang="hr-HR"/>
        </a:p>
      </dgm:t>
    </dgm:pt>
    <dgm:pt modelId="{95213F15-4E34-41A0-8507-704AE4AF1B56}" type="pres">
      <dgm:prSet presAssocID="{945F4620-C31B-404B-A1AD-49B1E7E9A3E5}" presName="hierRoot2" presStyleCnt="0">
        <dgm:presLayoutVars>
          <dgm:hierBranch val="init"/>
        </dgm:presLayoutVars>
      </dgm:prSet>
      <dgm:spPr/>
    </dgm:pt>
    <dgm:pt modelId="{70BB8587-A439-4B73-BAAF-EAE142982406}" type="pres">
      <dgm:prSet presAssocID="{945F4620-C31B-404B-A1AD-49B1E7E9A3E5}" presName="rootComposite" presStyleCnt="0"/>
      <dgm:spPr/>
    </dgm:pt>
    <dgm:pt modelId="{D60961BE-A80C-405C-A5A5-1BE92C1FFAB2}" type="pres">
      <dgm:prSet presAssocID="{945F4620-C31B-404B-A1AD-49B1E7E9A3E5}" presName="rootText" presStyleLbl="node3" presStyleIdx="3" presStyleCnt="10" custScaleX="79834" custScaleY="4032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972A710-1DE4-4ABC-8F7D-0122C269993C}" type="pres">
      <dgm:prSet presAssocID="{945F4620-C31B-404B-A1AD-49B1E7E9A3E5}" presName="rootConnector" presStyleLbl="node3" presStyleIdx="3" presStyleCnt="10"/>
      <dgm:spPr/>
      <dgm:t>
        <a:bodyPr/>
        <a:lstStyle/>
        <a:p>
          <a:endParaRPr lang="hr-HR"/>
        </a:p>
      </dgm:t>
    </dgm:pt>
    <dgm:pt modelId="{F05B4028-2533-4A41-AAD5-3B6855777F01}" type="pres">
      <dgm:prSet presAssocID="{945F4620-C31B-404B-A1AD-49B1E7E9A3E5}" presName="hierChild4" presStyleCnt="0"/>
      <dgm:spPr/>
    </dgm:pt>
    <dgm:pt modelId="{7881C3BC-F767-4438-8559-6ED10464EF53}" type="pres">
      <dgm:prSet presAssocID="{945F4620-C31B-404B-A1AD-49B1E7E9A3E5}" presName="hierChild5" presStyleCnt="0"/>
      <dgm:spPr/>
    </dgm:pt>
    <dgm:pt modelId="{698691CA-F51A-493A-B6FA-85584488DCD3}" type="pres">
      <dgm:prSet presAssocID="{9232F2D2-9FE4-4274-BC8A-CF7FFA9343EB}" presName="hierChild5" presStyleCnt="0"/>
      <dgm:spPr/>
    </dgm:pt>
    <dgm:pt modelId="{02676346-CA00-43EC-AC0C-265D579471E1}" type="pres">
      <dgm:prSet presAssocID="{F0CCF5B7-7B87-438B-BAD1-1BBC827D5AEF}" presName="Name37" presStyleLbl="parChTrans1D2" presStyleIdx="1" presStyleCnt="4"/>
      <dgm:spPr/>
      <dgm:t>
        <a:bodyPr/>
        <a:lstStyle/>
        <a:p>
          <a:endParaRPr lang="hr-HR"/>
        </a:p>
      </dgm:t>
    </dgm:pt>
    <dgm:pt modelId="{E2BDA7D6-D3E9-42AC-822F-50522626029E}" type="pres">
      <dgm:prSet presAssocID="{46EA78F3-74F7-4674-8DFB-CFE78282FBFA}" presName="hierRoot2" presStyleCnt="0">
        <dgm:presLayoutVars>
          <dgm:hierBranch val="init"/>
        </dgm:presLayoutVars>
      </dgm:prSet>
      <dgm:spPr/>
    </dgm:pt>
    <dgm:pt modelId="{674C5BE9-D5BE-49E9-A86A-2A617E52EB92}" type="pres">
      <dgm:prSet presAssocID="{46EA78F3-74F7-4674-8DFB-CFE78282FBFA}" presName="rootComposite" presStyleCnt="0"/>
      <dgm:spPr/>
    </dgm:pt>
    <dgm:pt modelId="{5A6FD3EA-5998-4023-B79D-294BCE84D1B4}" type="pres">
      <dgm:prSet presAssocID="{46EA78F3-74F7-4674-8DFB-CFE78282FBF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4120541-6084-4E19-AF9D-A4A6B87CE78D}" type="pres">
      <dgm:prSet presAssocID="{46EA78F3-74F7-4674-8DFB-CFE78282FBFA}" presName="rootConnector" presStyleLbl="node2" presStyleIdx="1" presStyleCnt="4"/>
      <dgm:spPr/>
      <dgm:t>
        <a:bodyPr/>
        <a:lstStyle/>
        <a:p>
          <a:endParaRPr lang="hr-HR"/>
        </a:p>
      </dgm:t>
    </dgm:pt>
    <dgm:pt modelId="{0AF75955-66CA-4CC2-BE9E-99DE93C09AF9}" type="pres">
      <dgm:prSet presAssocID="{46EA78F3-74F7-4674-8DFB-CFE78282FBFA}" presName="hierChild4" presStyleCnt="0"/>
      <dgm:spPr/>
    </dgm:pt>
    <dgm:pt modelId="{C93C0441-F297-463C-B434-7485B6298E18}" type="pres">
      <dgm:prSet presAssocID="{24AB9857-2B13-4AE1-BB05-23EEC4EA5ADB}" presName="Name37" presStyleLbl="parChTrans1D3" presStyleIdx="4" presStyleCnt="10"/>
      <dgm:spPr/>
      <dgm:t>
        <a:bodyPr/>
        <a:lstStyle/>
        <a:p>
          <a:endParaRPr lang="hr-HR"/>
        </a:p>
      </dgm:t>
    </dgm:pt>
    <dgm:pt modelId="{14CB976B-CC13-4827-A7B6-79C75FB09500}" type="pres">
      <dgm:prSet presAssocID="{F721A7C5-3EF2-4ABB-8D3F-5B503C0F161F}" presName="hierRoot2" presStyleCnt="0">
        <dgm:presLayoutVars>
          <dgm:hierBranch val="init"/>
        </dgm:presLayoutVars>
      </dgm:prSet>
      <dgm:spPr/>
    </dgm:pt>
    <dgm:pt modelId="{3BAFD8E5-8FBE-4EC1-9B5A-7E0DFDDDC251}" type="pres">
      <dgm:prSet presAssocID="{F721A7C5-3EF2-4ABB-8D3F-5B503C0F161F}" presName="rootComposite" presStyleCnt="0"/>
      <dgm:spPr/>
    </dgm:pt>
    <dgm:pt modelId="{B473D85D-231B-4E59-8EF1-A0881F3CF117}" type="pres">
      <dgm:prSet presAssocID="{F721A7C5-3EF2-4ABB-8D3F-5B503C0F161F}" presName="rootText" presStyleLbl="node3" presStyleIdx="4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9C38506-4798-475F-BAF4-EF7BA3CCBACE}" type="pres">
      <dgm:prSet presAssocID="{F721A7C5-3EF2-4ABB-8D3F-5B503C0F161F}" presName="rootConnector" presStyleLbl="node3" presStyleIdx="4" presStyleCnt="10"/>
      <dgm:spPr/>
      <dgm:t>
        <a:bodyPr/>
        <a:lstStyle/>
        <a:p>
          <a:endParaRPr lang="hr-HR"/>
        </a:p>
      </dgm:t>
    </dgm:pt>
    <dgm:pt modelId="{30854EC4-9B82-4D16-9351-D955DE509AAE}" type="pres">
      <dgm:prSet presAssocID="{F721A7C5-3EF2-4ABB-8D3F-5B503C0F161F}" presName="hierChild4" presStyleCnt="0"/>
      <dgm:spPr/>
    </dgm:pt>
    <dgm:pt modelId="{99182C69-26A1-4D47-AD2F-BC8594A9AD60}" type="pres">
      <dgm:prSet presAssocID="{F721A7C5-3EF2-4ABB-8D3F-5B503C0F161F}" presName="hierChild5" presStyleCnt="0"/>
      <dgm:spPr/>
    </dgm:pt>
    <dgm:pt modelId="{8D03F5DA-70F3-4B38-9A45-7092834EECE0}" type="pres">
      <dgm:prSet presAssocID="{DC83D65E-E4D1-4FEA-BDAE-C6D84FBF6955}" presName="Name37" presStyleLbl="parChTrans1D3" presStyleIdx="5" presStyleCnt="10"/>
      <dgm:spPr/>
      <dgm:t>
        <a:bodyPr/>
        <a:lstStyle/>
        <a:p>
          <a:endParaRPr lang="hr-HR"/>
        </a:p>
      </dgm:t>
    </dgm:pt>
    <dgm:pt modelId="{E367F326-BC26-4BB9-9875-29A75FD9B9F8}" type="pres">
      <dgm:prSet presAssocID="{054676A1-4ECE-4E9F-9360-6B3FFB9802CE}" presName="hierRoot2" presStyleCnt="0">
        <dgm:presLayoutVars>
          <dgm:hierBranch val="init"/>
        </dgm:presLayoutVars>
      </dgm:prSet>
      <dgm:spPr/>
    </dgm:pt>
    <dgm:pt modelId="{5A2D8DD4-1DBC-4A8F-BB87-17B67E2F1A8F}" type="pres">
      <dgm:prSet presAssocID="{054676A1-4ECE-4E9F-9360-6B3FFB9802CE}" presName="rootComposite" presStyleCnt="0"/>
      <dgm:spPr/>
    </dgm:pt>
    <dgm:pt modelId="{98794289-B410-44CD-8D7A-960289F4C919}" type="pres">
      <dgm:prSet presAssocID="{054676A1-4ECE-4E9F-9360-6B3FFB9802CE}" presName="rootText" presStyleLbl="node3" presStyleIdx="5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70435F8-4113-4303-8ED0-636EF26E2921}" type="pres">
      <dgm:prSet presAssocID="{054676A1-4ECE-4E9F-9360-6B3FFB9802CE}" presName="rootConnector" presStyleLbl="node3" presStyleIdx="5" presStyleCnt="10"/>
      <dgm:spPr/>
      <dgm:t>
        <a:bodyPr/>
        <a:lstStyle/>
        <a:p>
          <a:endParaRPr lang="hr-HR"/>
        </a:p>
      </dgm:t>
    </dgm:pt>
    <dgm:pt modelId="{EA83E5E4-EB16-4C03-863C-FD852DED3AE4}" type="pres">
      <dgm:prSet presAssocID="{054676A1-4ECE-4E9F-9360-6B3FFB9802CE}" presName="hierChild4" presStyleCnt="0"/>
      <dgm:spPr/>
    </dgm:pt>
    <dgm:pt modelId="{5789BF5A-11FF-4C20-A3C4-DE782E28ACF3}" type="pres">
      <dgm:prSet presAssocID="{054676A1-4ECE-4E9F-9360-6B3FFB9802CE}" presName="hierChild5" presStyleCnt="0"/>
      <dgm:spPr/>
    </dgm:pt>
    <dgm:pt modelId="{7FB31256-CFE0-4148-8E1C-553BF97ABA4A}" type="pres">
      <dgm:prSet presAssocID="{A2ADA709-E091-4337-A499-BEC3C973D83B}" presName="Name37" presStyleLbl="parChTrans1D3" presStyleIdx="6" presStyleCnt="10"/>
      <dgm:spPr/>
      <dgm:t>
        <a:bodyPr/>
        <a:lstStyle/>
        <a:p>
          <a:endParaRPr lang="hr-HR"/>
        </a:p>
      </dgm:t>
    </dgm:pt>
    <dgm:pt modelId="{D824CF4D-0EC3-427D-B4EA-134F20E8E52C}" type="pres">
      <dgm:prSet presAssocID="{66003AE0-C414-4C30-8E1C-B82EA12D32B7}" presName="hierRoot2" presStyleCnt="0">
        <dgm:presLayoutVars>
          <dgm:hierBranch val="init"/>
        </dgm:presLayoutVars>
      </dgm:prSet>
      <dgm:spPr/>
    </dgm:pt>
    <dgm:pt modelId="{7F033FCE-D074-4C34-84C2-3F4310150518}" type="pres">
      <dgm:prSet presAssocID="{66003AE0-C414-4C30-8E1C-B82EA12D32B7}" presName="rootComposite" presStyleCnt="0"/>
      <dgm:spPr/>
    </dgm:pt>
    <dgm:pt modelId="{901834A4-7530-4B0A-98D6-6C6083F9D301}" type="pres">
      <dgm:prSet presAssocID="{66003AE0-C414-4C30-8E1C-B82EA12D32B7}" presName="rootText" presStyleLbl="node3" presStyleIdx="6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DD9934-2529-4DBF-9ED1-0ACE6DB9EF6E}" type="pres">
      <dgm:prSet presAssocID="{66003AE0-C414-4C30-8E1C-B82EA12D32B7}" presName="rootConnector" presStyleLbl="node3" presStyleIdx="6" presStyleCnt="10"/>
      <dgm:spPr/>
      <dgm:t>
        <a:bodyPr/>
        <a:lstStyle/>
        <a:p>
          <a:endParaRPr lang="hr-HR"/>
        </a:p>
      </dgm:t>
    </dgm:pt>
    <dgm:pt modelId="{A30042F7-EF72-4749-A217-539FF95D6B1E}" type="pres">
      <dgm:prSet presAssocID="{66003AE0-C414-4C30-8E1C-B82EA12D32B7}" presName="hierChild4" presStyleCnt="0"/>
      <dgm:spPr/>
    </dgm:pt>
    <dgm:pt modelId="{4A4193FE-8FAE-4A1A-824E-95712560C7C4}" type="pres">
      <dgm:prSet presAssocID="{66003AE0-C414-4C30-8E1C-B82EA12D32B7}" presName="hierChild5" presStyleCnt="0"/>
      <dgm:spPr/>
    </dgm:pt>
    <dgm:pt modelId="{A56D91AF-2B08-4D58-BFB1-385BB8FD4B31}" type="pres">
      <dgm:prSet presAssocID="{46EA78F3-74F7-4674-8DFB-CFE78282FBFA}" presName="hierChild5" presStyleCnt="0"/>
      <dgm:spPr/>
    </dgm:pt>
    <dgm:pt modelId="{DBA0A297-782E-449D-B371-166EEBD7673B}" type="pres">
      <dgm:prSet presAssocID="{BFF14726-357A-466B-A361-B7679F1EECF0}" presName="Name37" presStyleLbl="parChTrans1D2" presStyleIdx="2" presStyleCnt="4"/>
      <dgm:spPr/>
      <dgm:t>
        <a:bodyPr/>
        <a:lstStyle/>
        <a:p>
          <a:endParaRPr lang="hr-HR"/>
        </a:p>
      </dgm:t>
    </dgm:pt>
    <dgm:pt modelId="{F3213689-D9E3-4F99-99AD-4B984E85CEEC}" type="pres">
      <dgm:prSet presAssocID="{47BDBE17-ED0D-4282-BB24-4413B268F82A}" presName="hierRoot2" presStyleCnt="0">
        <dgm:presLayoutVars>
          <dgm:hierBranch val="init"/>
        </dgm:presLayoutVars>
      </dgm:prSet>
      <dgm:spPr/>
    </dgm:pt>
    <dgm:pt modelId="{C04DB354-6BDE-4426-AB49-310DB6CF8912}" type="pres">
      <dgm:prSet presAssocID="{47BDBE17-ED0D-4282-BB24-4413B268F82A}" presName="rootComposite" presStyleCnt="0"/>
      <dgm:spPr/>
    </dgm:pt>
    <dgm:pt modelId="{13F8EE4C-28C7-4210-8531-A9F3625464D4}" type="pres">
      <dgm:prSet presAssocID="{47BDBE17-ED0D-4282-BB24-4413B268F82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4972FE-C185-4C2B-95EE-047CAE42B7B7}" type="pres">
      <dgm:prSet presAssocID="{47BDBE17-ED0D-4282-BB24-4413B268F82A}" presName="rootConnector" presStyleLbl="node2" presStyleIdx="2" presStyleCnt="4"/>
      <dgm:spPr/>
      <dgm:t>
        <a:bodyPr/>
        <a:lstStyle/>
        <a:p>
          <a:endParaRPr lang="hr-HR"/>
        </a:p>
      </dgm:t>
    </dgm:pt>
    <dgm:pt modelId="{96EAD0A6-3C16-4156-9319-E9B526916566}" type="pres">
      <dgm:prSet presAssocID="{47BDBE17-ED0D-4282-BB24-4413B268F82A}" presName="hierChild4" presStyleCnt="0"/>
      <dgm:spPr/>
    </dgm:pt>
    <dgm:pt modelId="{E3D32790-DCEC-46D7-9D66-C9ACDCB335D0}" type="pres">
      <dgm:prSet presAssocID="{6648362C-9075-40AC-9BDC-5CFF18564F65}" presName="Name37" presStyleLbl="parChTrans1D3" presStyleIdx="7" presStyleCnt="10"/>
      <dgm:spPr/>
      <dgm:t>
        <a:bodyPr/>
        <a:lstStyle/>
        <a:p>
          <a:endParaRPr lang="hr-HR"/>
        </a:p>
      </dgm:t>
    </dgm:pt>
    <dgm:pt modelId="{DDF3060B-0DA6-42F2-8791-407FDC57C6A2}" type="pres">
      <dgm:prSet presAssocID="{DDA9FDBA-B69B-4E03-87F3-A19E254BE274}" presName="hierRoot2" presStyleCnt="0">
        <dgm:presLayoutVars>
          <dgm:hierBranch val="init"/>
        </dgm:presLayoutVars>
      </dgm:prSet>
      <dgm:spPr/>
    </dgm:pt>
    <dgm:pt modelId="{31F56A9A-B28E-4DFC-BE1C-200549CD9CE5}" type="pres">
      <dgm:prSet presAssocID="{DDA9FDBA-B69B-4E03-87F3-A19E254BE274}" presName="rootComposite" presStyleCnt="0"/>
      <dgm:spPr/>
    </dgm:pt>
    <dgm:pt modelId="{5E35FC24-F99A-44C0-BDD3-B7CAE7DE25B3}" type="pres">
      <dgm:prSet presAssocID="{DDA9FDBA-B69B-4E03-87F3-A19E254BE274}" presName="rootText" presStyleLbl="node3" presStyleIdx="7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4CF570-308F-4853-923B-45F417E62DE0}" type="pres">
      <dgm:prSet presAssocID="{DDA9FDBA-B69B-4E03-87F3-A19E254BE274}" presName="rootConnector" presStyleLbl="node3" presStyleIdx="7" presStyleCnt="10"/>
      <dgm:spPr/>
      <dgm:t>
        <a:bodyPr/>
        <a:lstStyle/>
        <a:p>
          <a:endParaRPr lang="hr-HR"/>
        </a:p>
      </dgm:t>
    </dgm:pt>
    <dgm:pt modelId="{308136F9-D7C0-4439-ACBE-001C0EB047F9}" type="pres">
      <dgm:prSet presAssocID="{DDA9FDBA-B69B-4E03-87F3-A19E254BE274}" presName="hierChild4" presStyleCnt="0"/>
      <dgm:spPr/>
    </dgm:pt>
    <dgm:pt modelId="{DBC3C19C-36B1-4F04-B4C2-3481EA99E78D}" type="pres">
      <dgm:prSet presAssocID="{DDA9FDBA-B69B-4E03-87F3-A19E254BE274}" presName="hierChild5" presStyleCnt="0"/>
      <dgm:spPr/>
    </dgm:pt>
    <dgm:pt modelId="{9377118B-027C-44F5-8363-5CF1228F8ED4}" type="pres">
      <dgm:prSet presAssocID="{3BBCA5B5-0674-4759-8259-1CC95D9FCAE4}" presName="Name37" presStyleLbl="parChTrans1D3" presStyleIdx="8" presStyleCnt="10"/>
      <dgm:spPr/>
      <dgm:t>
        <a:bodyPr/>
        <a:lstStyle/>
        <a:p>
          <a:endParaRPr lang="hr-HR"/>
        </a:p>
      </dgm:t>
    </dgm:pt>
    <dgm:pt modelId="{9D53875A-6366-4982-B0BC-E7FCD5044BAC}" type="pres">
      <dgm:prSet presAssocID="{A3050474-00CF-4C41-AACF-35EB4BB75DE9}" presName="hierRoot2" presStyleCnt="0">
        <dgm:presLayoutVars>
          <dgm:hierBranch val="init"/>
        </dgm:presLayoutVars>
      </dgm:prSet>
      <dgm:spPr/>
    </dgm:pt>
    <dgm:pt modelId="{A6B7402F-AB71-4AD1-B602-8A92FCD3A2C4}" type="pres">
      <dgm:prSet presAssocID="{A3050474-00CF-4C41-AACF-35EB4BB75DE9}" presName="rootComposite" presStyleCnt="0"/>
      <dgm:spPr/>
    </dgm:pt>
    <dgm:pt modelId="{ED3FD36A-B83C-497D-A8D6-34F7208189FA}" type="pres">
      <dgm:prSet presAssocID="{A3050474-00CF-4C41-AACF-35EB4BB75DE9}" presName="rootText" presStyleLbl="node3" presStyleIdx="8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01DE73F-E25E-4B74-8010-8A26C7ED7B78}" type="pres">
      <dgm:prSet presAssocID="{A3050474-00CF-4C41-AACF-35EB4BB75DE9}" presName="rootConnector" presStyleLbl="node3" presStyleIdx="8" presStyleCnt="10"/>
      <dgm:spPr/>
      <dgm:t>
        <a:bodyPr/>
        <a:lstStyle/>
        <a:p>
          <a:endParaRPr lang="hr-HR"/>
        </a:p>
      </dgm:t>
    </dgm:pt>
    <dgm:pt modelId="{25706E3C-FABF-43E7-A6B0-FD4C9F6E5CC5}" type="pres">
      <dgm:prSet presAssocID="{A3050474-00CF-4C41-AACF-35EB4BB75DE9}" presName="hierChild4" presStyleCnt="0"/>
      <dgm:spPr/>
    </dgm:pt>
    <dgm:pt modelId="{5475AE83-710B-46B2-86A5-004C947CFDB7}" type="pres">
      <dgm:prSet presAssocID="{A3050474-00CF-4C41-AACF-35EB4BB75DE9}" presName="hierChild5" presStyleCnt="0"/>
      <dgm:spPr/>
    </dgm:pt>
    <dgm:pt modelId="{DE7989FF-E3AB-408F-AFFD-4F6E77D17922}" type="pres">
      <dgm:prSet presAssocID="{47BDBE17-ED0D-4282-BB24-4413B268F82A}" presName="hierChild5" presStyleCnt="0"/>
      <dgm:spPr/>
    </dgm:pt>
    <dgm:pt modelId="{55F8CB2D-3965-4813-94C6-A02D6F472E06}" type="pres">
      <dgm:prSet presAssocID="{9A398CB7-CDD3-420D-97A7-531017A5F680}" presName="Name37" presStyleLbl="parChTrans1D2" presStyleIdx="3" presStyleCnt="4"/>
      <dgm:spPr/>
      <dgm:t>
        <a:bodyPr/>
        <a:lstStyle/>
        <a:p>
          <a:endParaRPr lang="hr-HR"/>
        </a:p>
      </dgm:t>
    </dgm:pt>
    <dgm:pt modelId="{2D2A5BDC-6A68-4FE3-B719-F6F80BA195D4}" type="pres">
      <dgm:prSet presAssocID="{1F152260-238E-426E-8597-1365AC68F3F5}" presName="hierRoot2" presStyleCnt="0">
        <dgm:presLayoutVars>
          <dgm:hierBranch val="init"/>
        </dgm:presLayoutVars>
      </dgm:prSet>
      <dgm:spPr/>
    </dgm:pt>
    <dgm:pt modelId="{30CADC95-3766-4EB0-92DF-7D8F93AAF537}" type="pres">
      <dgm:prSet presAssocID="{1F152260-238E-426E-8597-1365AC68F3F5}" presName="rootComposite" presStyleCnt="0"/>
      <dgm:spPr/>
    </dgm:pt>
    <dgm:pt modelId="{D9C54CA2-1DDB-42A8-8A24-F60E1DBBCC26}" type="pres">
      <dgm:prSet presAssocID="{1F152260-238E-426E-8597-1365AC68F3F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013379-880F-4D47-8F6C-A06F2E794FBD}" type="pres">
      <dgm:prSet presAssocID="{1F152260-238E-426E-8597-1365AC68F3F5}" presName="rootConnector" presStyleLbl="node2" presStyleIdx="3" presStyleCnt="4"/>
      <dgm:spPr/>
      <dgm:t>
        <a:bodyPr/>
        <a:lstStyle/>
        <a:p>
          <a:endParaRPr lang="hr-HR"/>
        </a:p>
      </dgm:t>
    </dgm:pt>
    <dgm:pt modelId="{D4C4FEA6-FFF7-47CC-BF7F-B082A7D41B76}" type="pres">
      <dgm:prSet presAssocID="{1F152260-238E-426E-8597-1365AC68F3F5}" presName="hierChild4" presStyleCnt="0"/>
      <dgm:spPr/>
    </dgm:pt>
    <dgm:pt modelId="{6434FE4B-9810-4000-815C-765ECF6C1D1F}" type="pres">
      <dgm:prSet presAssocID="{15F767A7-5E98-4BFA-BEA6-C15FA9C8D6A9}" presName="Name37" presStyleLbl="parChTrans1D3" presStyleIdx="9" presStyleCnt="10"/>
      <dgm:spPr/>
      <dgm:t>
        <a:bodyPr/>
        <a:lstStyle/>
        <a:p>
          <a:endParaRPr lang="hr-HR"/>
        </a:p>
      </dgm:t>
    </dgm:pt>
    <dgm:pt modelId="{21AC1309-FDAF-4EBF-8FA1-4B3BFFCC58FB}" type="pres">
      <dgm:prSet presAssocID="{4515B932-A6A4-4F7A-BF05-871F9581DF33}" presName="hierRoot2" presStyleCnt="0">
        <dgm:presLayoutVars>
          <dgm:hierBranch val="init"/>
        </dgm:presLayoutVars>
      </dgm:prSet>
      <dgm:spPr/>
    </dgm:pt>
    <dgm:pt modelId="{7672FB9A-E4FE-47F7-B2A7-E8524CF3DE24}" type="pres">
      <dgm:prSet presAssocID="{4515B932-A6A4-4F7A-BF05-871F9581DF33}" presName="rootComposite" presStyleCnt="0"/>
      <dgm:spPr/>
    </dgm:pt>
    <dgm:pt modelId="{C1631ECC-645D-4539-A576-9E01F454D89F}" type="pres">
      <dgm:prSet presAssocID="{4515B932-A6A4-4F7A-BF05-871F9581DF33}" presName="rootText" presStyleLbl="node3" presStyleIdx="9" presStyleCnt="10" custScaleX="89971" custScaleY="3556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B177B5E-B626-447E-8035-982237D2E5CE}" type="pres">
      <dgm:prSet presAssocID="{4515B932-A6A4-4F7A-BF05-871F9581DF33}" presName="rootConnector" presStyleLbl="node3" presStyleIdx="9" presStyleCnt="10"/>
      <dgm:spPr/>
      <dgm:t>
        <a:bodyPr/>
        <a:lstStyle/>
        <a:p>
          <a:endParaRPr lang="hr-HR"/>
        </a:p>
      </dgm:t>
    </dgm:pt>
    <dgm:pt modelId="{F0BCC1A8-B8FA-4E81-B00D-18A61293A938}" type="pres">
      <dgm:prSet presAssocID="{4515B932-A6A4-4F7A-BF05-871F9581DF33}" presName="hierChild4" presStyleCnt="0"/>
      <dgm:spPr/>
    </dgm:pt>
    <dgm:pt modelId="{C642905B-0530-4FEF-A350-8090993CD82A}" type="pres">
      <dgm:prSet presAssocID="{4515B932-A6A4-4F7A-BF05-871F9581DF33}" presName="hierChild5" presStyleCnt="0"/>
      <dgm:spPr/>
    </dgm:pt>
    <dgm:pt modelId="{85682348-8CBB-42B3-A98A-E6F80AA3B40A}" type="pres">
      <dgm:prSet presAssocID="{1F152260-238E-426E-8597-1365AC68F3F5}" presName="hierChild5" presStyleCnt="0"/>
      <dgm:spPr/>
    </dgm:pt>
    <dgm:pt modelId="{DCF43CC5-DB9F-403A-9818-6C9938634A1D}" type="pres">
      <dgm:prSet presAssocID="{220C8DCF-8844-4F17-86DE-34F1462FDA5F}" presName="hierChild3" presStyleCnt="0"/>
      <dgm:spPr/>
    </dgm:pt>
  </dgm:ptLst>
  <dgm:cxnLst>
    <dgm:cxn modelId="{9D11CF5C-2E43-4675-BD94-1BF98BBEBD76}" srcId="{5BA1702C-54BF-4402-BAC3-926905EBBD07}" destId="{220C8DCF-8844-4F17-86DE-34F1462FDA5F}" srcOrd="0" destOrd="0" parTransId="{54862D13-168F-4962-9D50-D6413A06D054}" sibTransId="{3338306C-4F74-46B5-A760-5ABE138968DB}"/>
    <dgm:cxn modelId="{6B92BBEA-7573-457C-AB5A-B2A9443ACC66}" srcId="{9232F2D2-9FE4-4274-BC8A-CF7FFA9343EB}" destId="{9EE55710-C997-48A2-B545-2B410456D971}" srcOrd="1" destOrd="0" parTransId="{3B3A5EE2-787F-48A1-87AE-519CBF5146A6}" sibTransId="{AB0C8E74-A0F8-4C39-8499-785586FFC9E9}"/>
    <dgm:cxn modelId="{D7704436-512C-4D29-A5E3-666BE6464CA0}" srcId="{46EA78F3-74F7-4674-8DFB-CFE78282FBFA}" destId="{66003AE0-C414-4C30-8E1C-B82EA12D32B7}" srcOrd="2" destOrd="0" parTransId="{A2ADA709-E091-4337-A499-BEC3C973D83B}" sibTransId="{54B43F88-2F77-40C4-AAA3-9EB442239D3A}"/>
    <dgm:cxn modelId="{3725E193-50D1-4A14-8993-43DDD6BD4778}" type="presOf" srcId="{DDA9FDBA-B69B-4E03-87F3-A19E254BE274}" destId="{5E35FC24-F99A-44C0-BDD3-B7CAE7DE25B3}" srcOrd="0" destOrd="0" presId="urn:microsoft.com/office/officeart/2005/8/layout/orgChart1"/>
    <dgm:cxn modelId="{35ACB611-AA81-4C47-B685-7608919DAF09}" type="presOf" srcId="{1F152260-238E-426E-8597-1365AC68F3F5}" destId="{7F013379-880F-4D47-8F6C-A06F2E794FBD}" srcOrd="1" destOrd="0" presId="urn:microsoft.com/office/officeart/2005/8/layout/orgChart1"/>
    <dgm:cxn modelId="{DA5A4278-204A-41A4-9F35-28F931832361}" type="presOf" srcId="{945F4620-C31B-404B-A1AD-49B1E7E9A3E5}" destId="{B972A710-1DE4-4ABC-8F7D-0122C269993C}" srcOrd="1" destOrd="0" presId="urn:microsoft.com/office/officeart/2005/8/layout/orgChart1"/>
    <dgm:cxn modelId="{06671CE1-1B3D-42CC-9AB5-12BB45F8ECF6}" type="presOf" srcId="{46EA78F3-74F7-4674-8DFB-CFE78282FBFA}" destId="{5A6FD3EA-5998-4023-B79D-294BCE84D1B4}" srcOrd="0" destOrd="0" presId="urn:microsoft.com/office/officeart/2005/8/layout/orgChart1"/>
    <dgm:cxn modelId="{21C84286-93E1-4514-BA8E-68FBE40902BF}" type="presOf" srcId="{220C8DCF-8844-4F17-86DE-34F1462FDA5F}" destId="{25073EBC-A3A2-4F71-8C10-8958A834506D}" srcOrd="0" destOrd="0" presId="urn:microsoft.com/office/officeart/2005/8/layout/orgChart1"/>
    <dgm:cxn modelId="{F512C59D-3428-438B-804E-9775E6D83066}" srcId="{220C8DCF-8844-4F17-86DE-34F1462FDA5F}" destId="{9232F2D2-9FE4-4274-BC8A-CF7FFA9343EB}" srcOrd="0" destOrd="0" parTransId="{7F7D6293-8B62-4F73-ABB8-3B3BC08BE48A}" sibTransId="{1F5AD7FF-49A8-4741-97E2-97E367D2FC3E}"/>
    <dgm:cxn modelId="{85682E23-3620-4546-8ABE-FEF9E9964963}" type="presOf" srcId="{BFF14726-357A-466B-A361-B7679F1EECF0}" destId="{DBA0A297-782E-449D-B371-166EEBD7673B}" srcOrd="0" destOrd="0" presId="urn:microsoft.com/office/officeart/2005/8/layout/orgChart1"/>
    <dgm:cxn modelId="{CC5B7FBA-92D7-48D0-A4FA-A9159073C33B}" type="presOf" srcId="{220C8DCF-8844-4F17-86DE-34F1462FDA5F}" destId="{254BDDBD-BC33-46D7-8442-D77548F3EA45}" srcOrd="1" destOrd="0" presId="urn:microsoft.com/office/officeart/2005/8/layout/orgChart1"/>
    <dgm:cxn modelId="{44F39B29-E5F1-4874-BF27-1CA2F249A98D}" srcId="{9232F2D2-9FE4-4274-BC8A-CF7FFA9343EB}" destId="{945F4620-C31B-404B-A1AD-49B1E7E9A3E5}" srcOrd="3" destOrd="0" parTransId="{21A101BD-CBA0-4FFA-95FF-C3DAFAD7BBC6}" sibTransId="{A74F93FD-AE65-43BF-B146-B9706C5EF06A}"/>
    <dgm:cxn modelId="{67F788FB-4F90-431B-BB37-5859454259EC}" srcId="{1F152260-238E-426E-8597-1365AC68F3F5}" destId="{4515B932-A6A4-4F7A-BF05-871F9581DF33}" srcOrd="0" destOrd="0" parTransId="{15F767A7-5E98-4BFA-BEA6-C15FA9C8D6A9}" sibTransId="{DB8666EA-0B1B-4C58-A17C-35A6EBE31F72}"/>
    <dgm:cxn modelId="{BD16B5FC-85C9-436A-98D7-295F712DDE88}" type="presOf" srcId="{46EA78F3-74F7-4674-8DFB-CFE78282FBFA}" destId="{84120541-6084-4E19-AF9D-A4A6B87CE78D}" srcOrd="1" destOrd="0" presId="urn:microsoft.com/office/officeart/2005/8/layout/orgChart1"/>
    <dgm:cxn modelId="{BCBF756A-433E-4362-9957-1DDC0A4C3E2E}" type="presOf" srcId="{7F7D6293-8B62-4F73-ABB8-3B3BC08BE48A}" destId="{357D6120-B9E7-4E68-8E7C-C9E4AE03D0A4}" srcOrd="0" destOrd="0" presId="urn:microsoft.com/office/officeart/2005/8/layout/orgChart1"/>
    <dgm:cxn modelId="{8717215A-A9E9-419D-9E58-4D12EE0822FD}" type="presOf" srcId="{3B3A5EE2-787F-48A1-87AE-519CBF5146A6}" destId="{241F8BA5-14AF-4FB6-8D07-7698074F022F}" srcOrd="0" destOrd="0" presId="urn:microsoft.com/office/officeart/2005/8/layout/orgChart1"/>
    <dgm:cxn modelId="{C9C21271-5FA7-4925-B68E-7360D8D962C7}" type="presOf" srcId="{3BBCA5B5-0674-4759-8259-1CC95D9FCAE4}" destId="{9377118B-027C-44F5-8363-5CF1228F8ED4}" srcOrd="0" destOrd="0" presId="urn:microsoft.com/office/officeart/2005/8/layout/orgChart1"/>
    <dgm:cxn modelId="{77B39090-1480-46BA-B662-C1912222EB2E}" type="presOf" srcId="{6730A498-E6F8-435E-95BC-9D2AB5B956F5}" destId="{965ACB9D-B510-48D2-B237-B84E31713B14}" srcOrd="1" destOrd="0" presId="urn:microsoft.com/office/officeart/2005/8/layout/orgChart1"/>
    <dgm:cxn modelId="{3334EBA6-25EE-4469-9CB0-CC4898A53BF4}" type="presOf" srcId="{F721A7C5-3EF2-4ABB-8D3F-5B503C0F161F}" destId="{B473D85D-231B-4E59-8EF1-A0881F3CF117}" srcOrd="0" destOrd="0" presId="urn:microsoft.com/office/officeart/2005/8/layout/orgChart1"/>
    <dgm:cxn modelId="{CD669BD0-D224-49B0-824E-455DB66C8D39}" srcId="{47BDBE17-ED0D-4282-BB24-4413B268F82A}" destId="{DDA9FDBA-B69B-4E03-87F3-A19E254BE274}" srcOrd="0" destOrd="0" parTransId="{6648362C-9075-40AC-9BDC-5CFF18564F65}" sibTransId="{4F56CFA4-55A8-477C-A458-78FCD187A34F}"/>
    <dgm:cxn modelId="{DA5F3454-BDEF-4E70-9513-348E796DFC2F}" srcId="{220C8DCF-8844-4F17-86DE-34F1462FDA5F}" destId="{46EA78F3-74F7-4674-8DFB-CFE78282FBFA}" srcOrd="1" destOrd="0" parTransId="{F0CCF5B7-7B87-438B-BAD1-1BBC827D5AEF}" sibTransId="{4EB16667-FCE6-4362-9B6D-8D9FB273636A}"/>
    <dgm:cxn modelId="{F1685C02-8DBA-4B66-A42C-18E8712D610E}" srcId="{220C8DCF-8844-4F17-86DE-34F1462FDA5F}" destId="{47BDBE17-ED0D-4282-BB24-4413B268F82A}" srcOrd="2" destOrd="0" parTransId="{BFF14726-357A-466B-A361-B7679F1EECF0}" sibTransId="{C7C4E7A6-F113-4466-8C56-AE2DA01B474E}"/>
    <dgm:cxn modelId="{9C9D6F55-E517-4B7B-A0D5-BC887BC58C3C}" type="presOf" srcId="{F0CCF5B7-7B87-438B-BAD1-1BBC827D5AEF}" destId="{02676346-CA00-43EC-AC0C-265D579471E1}" srcOrd="0" destOrd="0" presId="urn:microsoft.com/office/officeart/2005/8/layout/orgChart1"/>
    <dgm:cxn modelId="{F2B540E9-0BC0-4A61-A8A0-7FF61FB07465}" type="presOf" srcId="{9A398CB7-CDD3-420D-97A7-531017A5F680}" destId="{55F8CB2D-3965-4813-94C6-A02D6F472E06}" srcOrd="0" destOrd="0" presId="urn:microsoft.com/office/officeart/2005/8/layout/orgChart1"/>
    <dgm:cxn modelId="{54230400-C620-468A-A6C5-CE90ECBEA6B2}" srcId="{46EA78F3-74F7-4674-8DFB-CFE78282FBFA}" destId="{054676A1-4ECE-4E9F-9360-6B3FFB9802CE}" srcOrd="1" destOrd="0" parTransId="{DC83D65E-E4D1-4FEA-BDAE-C6D84FBF6955}" sibTransId="{27158A85-E0B5-4A0C-84E2-FA0C64533A28}"/>
    <dgm:cxn modelId="{006D16BA-26F2-4EB9-875F-3B7E1C24AA78}" type="presOf" srcId="{054676A1-4ECE-4E9F-9360-6B3FFB9802CE}" destId="{98794289-B410-44CD-8D7A-960289F4C919}" srcOrd="0" destOrd="0" presId="urn:microsoft.com/office/officeart/2005/8/layout/orgChart1"/>
    <dgm:cxn modelId="{1A942373-AF35-4F08-9E20-F00C57069536}" type="presOf" srcId="{DC83D65E-E4D1-4FEA-BDAE-C6D84FBF6955}" destId="{8D03F5DA-70F3-4B38-9A45-7092834EECE0}" srcOrd="0" destOrd="0" presId="urn:microsoft.com/office/officeart/2005/8/layout/orgChart1"/>
    <dgm:cxn modelId="{8E52C36A-D2BA-4A70-A2B6-073CB9D22790}" type="presOf" srcId="{F721A7C5-3EF2-4ABB-8D3F-5B503C0F161F}" destId="{49C38506-4798-475F-BAF4-EF7BA3CCBACE}" srcOrd="1" destOrd="0" presId="urn:microsoft.com/office/officeart/2005/8/layout/orgChart1"/>
    <dgm:cxn modelId="{7F594B4C-19EF-4A54-BF77-A5528F00E051}" type="presOf" srcId="{A3050474-00CF-4C41-AACF-35EB4BB75DE9}" destId="{101DE73F-E25E-4B74-8010-8A26C7ED7B78}" srcOrd="1" destOrd="0" presId="urn:microsoft.com/office/officeart/2005/8/layout/orgChart1"/>
    <dgm:cxn modelId="{D30EA8EE-113C-4243-BADC-799DDFACDC1E}" type="presOf" srcId="{9EE55710-C997-48A2-B545-2B410456D971}" destId="{2753B30E-537B-46D8-8DE8-260F5F59CA1A}" srcOrd="1" destOrd="0" presId="urn:microsoft.com/office/officeart/2005/8/layout/orgChart1"/>
    <dgm:cxn modelId="{8194109A-07F1-49D6-B5CD-A04DF5046E48}" type="presOf" srcId="{9232F2D2-9FE4-4274-BC8A-CF7FFA9343EB}" destId="{3F44EF1D-9805-4E33-B3A3-D7F6E62B577F}" srcOrd="1" destOrd="0" presId="urn:microsoft.com/office/officeart/2005/8/layout/orgChart1"/>
    <dgm:cxn modelId="{75322BF5-65EC-4D1E-8D63-01FA342BA1E3}" type="presOf" srcId="{CB84F86C-7B75-46DE-8C23-92C3307AACAF}" destId="{4DC74034-90D8-47E3-96F9-FFA4C53D00AE}" srcOrd="0" destOrd="0" presId="urn:microsoft.com/office/officeart/2005/8/layout/orgChart1"/>
    <dgm:cxn modelId="{814FAFFD-141C-4AE4-9BA3-BA436EB18A48}" type="presOf" srcId="{EAC68ABF-4578-42E5-A0AE-B63D7EE74D95}" destId="{0CEE3164-C26B-4278-9860-D1437F68C340}" srcOrd="0" destOrd="0" presId="urn:microsoft.com/office/officeart/2005/8/layout/orgChart1"/>
    <dgm:cxn modelId="{2F4CA68C-A6CE-4A48-B833-81A89090B8FB}" type="presOf" srcId="{054676A1-4ECE-4E9F-9360-6B3FFB9802CE}" destId="{C70435F8-4113-4303-8ED0-636EF26E2921}" srcOrd="1" destOrd="0" presId="urn:microsoft.com/office/officeart/2005/8/layout/orgChart1"/>
    <dgm:cxn modelId="{3F406E1F-F4EF-480E-A498-CA7E6DAE7DFF}" type="presOf" srcId="{4515B932-A6A4-4F7A-BF05-871F9581DF33}" destId="{6B177B5E-B626-447E-8035-982237D2E5CE}" srcOrd="1" destOrd="0" presId="urn:microsoft.com/office/officeart/2005/8/layout/orgChart1"/>
    <dgm:cxn modelId="{78F23596-4E36-4792-8B8F-710C1F2E7103}" srcId="{47BDBE17-ED0D-4282-BB24-4413B268F82A}" destId="{A3050474-00CF-4C41-AACF-35EB4BB75DE9}" srcOrd="1" destOrd="0" parTransId="{3BBCA5B5-0674-4759-8259-1CC95D9FCAE4}" sibTransId="{30ADAB40-7C82-43DE-8E46-2038DEBFB4F2}"/>
    <dgm:cxn modelId="{69B2D778-93E5-4CEF-8A68-FF0D3FD718E1}" type="presOf" srcId="{4515B932-A6A4-4F7A-BF05-871F9581DF33}" destId="{C1631ECC-645D-4539-A576-9E01F454D89F}" srcOrd="0" destOrd="0" presId="urn:microsoft.com/office/officeart/2005/8/layout/orgChart1"/>
    <dgm:cxn modelId="{6F52960B-FB66-4AEF-9E46-0CECF5CB206F}" type="presOf" srcId="{D63DB7C4-8CB0-4BF1-8575-31FF23827112}" destId="{1A444F90-7E89-40F6-BE1B-20F80B4A5FEA}" srcOrd="0" destOrd="0" presId="urn:microsoft.com/office/officeart/2005/8/layout/orgChart1"/>
    <dgm:cxn modelId="{023BD916-9FA7-4D21-B370-C7B76B7ACC6B}" type="presOf" srcId="{9EE55710-C997-48A2-B545-2B410456D971}" destId="{2C546189-8BC7-4A22-8408-39252F718C46}" srcOrd="0" destOrd="0" presId="urn:microsoft.com/office/officeart/2005/8/layout/orgChart1"/>
    <dgm:cxn modelId="{40A2748B-49E8-46C4-B336-F0B540B02296}" srcId="{9232F2D2-9FE4-4274-BC8A-CF7FFA9343EB}" destId="{6730A498-E6F8-435E-95BC-9D2AB5B956F5}" srcOrd="2" destOrd="0" parTransId="{CB84F86C-7B75-46DE-8C23-92C3307AACAF}" sibTransId="{76455B95-642C-4A5C-84A0-C2F782A956D9}"/>
    <dgm:cxn modelId="{212061E3-3B27-44AC-8DF2-87C3726CCA50}" type="presOf" srcId="{945F4620-C31B-404B-A1AD-49B1E7E9A3E5}" destId="{D60961BE-A80C-405C-A5A5-1BE92C1FFAB2}" srcOrd="0" destOrd="0" presId="urn:microsoft.com/office/officeart/2005/8/layout/orgChart1"/>
    <dgm:cxn modelId="{A33B0BF0-002C-4538-958D-21E9627A4D1A}" srcId="{46EA78F3-74F7-4674-8DFB-CFE78282FBFA}" destId="{F721A7C5-3EF2-4ABB-8D3F-5B503C0F161F}" srcOrd="0" destOrd="0" parTransId="{24AB9857-2B13-4AE1-BB05-23EEC4EA5ADB}" sibTransId="{55E9361B-C35D-4DD9-A8B1-C98D718F3AFF}"/>
    <dgm:cxn modelId="{677C1394-713A-4C7E-BD94-B1AFF688D43E}" type="presOf" srcId="{9232F2D2-9FE4-4274-BC8A-CF7FFA9343EB}" destId="{EF33617C-7043-48B2-BF7D-E610D75A98B1}" srcOrd="0" destOrd="0" presId="urn:microsoft.com/office/officeart/2005/8/layout/orgChart1"/>
    <dgm:cxn modelId="{FC02023C-79EB-417D-A36E-BC6A47F9A570}" type="presOf" srcId="{6648362C-9075-40AC-9BDC-5CFF18564F65}" destId="{E3D32790-DCEC-46D7-9D66-C9ACDCB335D0}" srcOrd="0" destOrd="0" presId="urn:microsoft.com/office/officeart/2005/8/layout/orgChart1"/>
    <dgm:cxn modelId="{FD627DF9-3DF5-498F-A456-BF374264E248}" type="presOf" srcId="{A2ADA709-E091-4337-A499-BEC3C973D83B}" destId="{7FB31256-CFE0-4148-8E1C-553BF97ABA4A}" srcOrd="0" destOrd="0" presId="urn:microsoft.com/office/officeart/2005/8/layout/orgChart1"/>
    <dgm:cxn modelId="{ADB1DC6B-18F2-4C15-B289-381DF7D94C57}" srcId="{220C8DCF-8844-4F17-86DE-34F1462FDA5F}" destId="{1F152260-238E-426E-8597-1365AC68F3F5}" srcOrd="3" destOrd="0" parTransId="{9A398CB7-CDD3-420D-97A7-531017A5F680}" sibTransId="{EAF1C06C-28BB-40BF-B973-1A31AD8E653D}"/>
    <dgm:cxn modelId="{5CDAAAE4-3396-472A-9BED-160E1F14AFB8}" type="presOf" srcId="{15F767A7-5E98-4BFA-BEA6-C15FA9C8D6A9}" destId="{6434FE4B-9810-4000-815C-765ECF6C1D1F}" srcOrd="0" destOrd="0" presId="urn:microsoft.com/office/officeart/2005/8/layout/orgChart1"/>
    <dgm:cxn modelId="{43BBCEC8-877D-4433-B577-986CF5B7A28A}" type="presOf" srcId="{EAC68ABF-4578-42E5-A0AE-B63D7EE74D95}" destId="{81D9B8F8-8CF6-4482-9C89-C551EBB89686}" srcOrd="1" destOrd="0" presId="urn:microsoft.com/office/officeart/2005/8/layout/orgChart1"/>
    <dgm:cxn modelId="{E8539DC3-4E8D-4EB0-8BED-F77A8362491D}" type="presOf" srcId="{24AB9857-2B13-4AE1-BB05-23EEC4EA5ADB}" destId="{C93C0441-F297-463C-B434-7485B6298E18}" srcOrd="0" destOrd="0" presId="urn:microsoft.com/office/officeart/2005/8/layout/orgChart1"/>
    <dgm:cxn modelId="{3185898A-F7C3-408A-AD67-DB1D1A0D140C}" srcId="{9232F2D2-9FE4-4274-BC8A-CF7FFA9343EB}" destId="{EAC68ABF-4578-42E5-A0AE-B63D7EE74D95}" srcOrd="0" destOrd="0" parTransId="{D63DB7C4-8CB0-4BF1-8575-31FF23827112}" sibTransId="{ADA55EDB-F88C-4FCF-8730-E7F088B0A5BA}"/>
    <dgm:cxn modelId="{D70FE41F-98CC-4CCA-9B67-5D919EB243FB}" type="presOf" srcId="{6730A498-E6F8-435E-95BC-9D2AB5B956F5}" destId="{2AEE5C08-0AD0-4B4F-974A-F587BD0D38DA}" srcOrd="0" destOrd="0" presId="urn:microsoft.com/office/officeart/2005/8/layout/orgChart1"/>
    <dgm:cxn modelId="{03141F2D-D988-4DC7-B447-5BDB368C0F41}" type="presOf" srcId="{66003AE0-C414-4C30-8E1C-B82EA12D32B7}" destId="{42DD9934-2529-4DBF-9ED1-0ACE6DB9EF6E}" srcOrd="1" destOrd="0" presId="urn:microsoft.com/office/officeart/2005/8/layout/orgChart1"/>
    <dgm:cxn modelId="{FFEA4281-B0BF-4FE1-B495-340BFC0A65C2}" type="presOf" srcId="{47BDBE17-ED0D-4282-BB24-4413B268F82A}" destId="{13F8EE4C-28C7-4210-8531-A9F3625464D4}" srcOrd="0" destOrd="0" presId="urn:microsoft.com/office/officeart/2005/8/layout/orgChart1"/>
    <dgm:cxn modelId="{FA1F11D2-DBE9-4C73-AEC7-40ABF7B9D60E}" type="presOf" srcId="{5BA1702C-54BF-4402-BAC3-926905EBBD07}" destId="{68D6693F-44B7-4401-A3A0-F3C4058B93BF}" srcOrd="0" destOrd="0" presId="urn:microsoft.com/office/officeart/2005/8/layout/orgChart1"/>
    <dgm:cxn modelId="{29886AC8-AE46-4215-AE56-05C6A49D0B1A}" type="presOf" srcId="{47BDBE17-ED0D-4282-BB24-4413B268F82A}" destId="{9A4972FE-C185-4C2B-95EE-047CAE42B7B7}" srcOrd="1" destOrd="0" presId="urn:microsoft.com/office/officeart/2005/8/layout/orgChart1"/>
    <dgm:cxn modelId="{003920C7-13E3-49C6-B795-A610BD62671E}" type="presOf" srcId="{A3050474-00CF-4C41-AACF-35EB4BB75DE9}" destId="{ED3FD36A-B83C-497D-A8D6-34F7208189FA}" srcOrd="0" destOrd="0" presId="urn:microsoft.com/office/officeart/2005/8/layout/orgChart1"/>
    <dgm:cxn modelId="{68D7EC3C-7CA6-419F-9FE9-5ADD829FAE99}" type="presOf" srcId="{DDA9FDBA-B69B-4E03-87F3-A19E254BE274}" destId="{334CF570-308F-4853-923B-45F417E62DE0}" srcOrd="1" destOrd="0" presId="urn:microsoft.com/office/officeart/2005/8/layout/orgChart1"/>
    <dgm:cxn modelId="{09AB04D7-C6ED-4B70-AFDB-5E282D2D578F}" type="presOf" srcId="{66003AE0-C414-4C30-8E1C-B82EA12D32B7}" destId="{901834A4-7530-4B0A-98D6-6C6083F9D301}" srcOrd="0" destOrd="0" presId="urn:microsoft.com/office/officeart/2005/8/layout/orgChart1"/>
    <dgm:cxn modelId="{6554232F-E067-4F71-934D-3C9B869ECCBD}" type="presOf" srcId="{21A101BD-CBA0-4FFA-95FF-C3DAFAD7BBC6}" destId="{F39F903E-0D9C-455F-9A67-0C2D49B82BD2}" srcOrd="0" destOrd="0" presId="urn:microsoft.com/office/officeart/2005/8/layout/orgChart1"/>
    <dgm:cxn modelId="{462B7347-3A59-45D1-B1D0-EF806FC172E0}" type="presOf" srcId="{1F152260-238E-426E-8597-1365AC68F3F5}" destId="{D9C54CA2-1DDB-42A8-8A24-F60E1DBBCC26}" srcOrd="0" destOrd="0" presId="urn:microsoft.com/office/officeart/2005/8/layout/orgChart1"/>
    <dgm:cxn modelId="{35A7EBA5-18AE-4F88-9264-2046FF4AE674}" type="presParOf" srcId="{68D6693F-44B7-4401-A3A0-F3C4058B93BF}" destId="{BBA0B70C-FB5E-4CCD-AAD8-1B2063962D37}" srcOrd="0" destOrd="0" presId="urn:microsoft.com/office/officeart/2005/8/layout/orgChart1"/>
    <dgm:cxn modelId="{6291CB91-36C7-4C02-98C7-4DC78644CB9E}" type="presParOf" srcId="{BBA0B70C-FB5E-4CCD-AAD8-1B2063962D37}" destId="{C247E714-6D7D-41F2-A02C-6C3CDF03AB61}" srcOrd="0" destOrd="0" presId="urn:microsoft.com/office/officeart/2005/8/layout/orgChart1"/>
    <dgm:cxn modelId="{4AF747CB-24C9-4E86-AB4E-3972B756561C}" type="presParOf" srcId="{C247E714-6D7D-41F2-A02C-6C3CDF03AB61}" destId="{25073EBC-A3A2-4F71-8C10-8958A834506D}" srcOrd="0" destOrd="0" presId="urn:microsoft.com/office/officeart/2005/8/layout/orgChart1"/>
    <dgm:cxn modelId="{5EADDB8F-B801-4659-BCFE-C28C45B05F82}" type="presParOf" srcId="{C247E714-6D7D-41F2-A02C-6C3CDF03AB61}" destId="{254BDDBD-BC33-46D7-8442-D77548F3EA45}" srcOrd="1" destOrd="0" presId="urn:microsoft.com/office/officeart/2005/8/layout/orgChart1"/>
    <dgm:cxn modelId="{9F2814FB-4A56-40C9-9F06-4252D82C4D7E}" type="presParOf" srcId="{BBA0B70C-FB5E-4CCD-AAD8-1B2063962D37}" destId="{ED5031B9-A485-4279-B240-A7C77C801149}" srcOrd="1" destOrd="0" presId="urn:microsoft.com/office/officeart/2005/8/layout/orgChart1"/>
    <dgm:cxn modelId="{174C7A64-1FC2-44B4-B41B-5DF4A67A1198}" type="presParOf" srcId="{ED5031B9-A485-4279-B240-A7C77C801149}" destId="{357D6120-B9E7-4E68-8E7C-C9E4AE03D0A4}" srcOrd="0" destOrd="0" presId="urn:microsoft.com/office/officeart/2005/8/layout/orgChart1"/>
    <dgm:cxn modelId="{D1F8777E-CC88-49FD-BECB-1289627CB6C9}" type="presParOf" srcId="{ED5031B9-A485-4279-B240-A7C77C801149}" destId="{2215DB27-1EA8-4784-A08E-074161CAD4CD}" srcOrd="1" destOrd="0" presId="urn:microsoft.com/office/officeart/2005/8/layout/orgChart1"/>
    <dgm:cxn modelId="{D33A3859-DE28-46A2-B10D-A0A1429DF8F0}" type="presParOf" srcId="{2215DB27-1EA8-4784-A08E-074161CAD4CD}" destId="{2AD0AB6F-67A5-42F0-A712-00DCCB58F4D4}" srcOrd="0" destOrd="0" presId="urn:microsoft.com/office/officeart/2005/8/layout/orgChart1"/>
    <dgm:cxn modelId="{96596587-9691-4FF9-ACCC-BFA3589EEE2B}" type="presParOf" srcId="{2AD0AB6F-67A5-42F0-A712-00DCCB58F4D4}" destId="{EF33617C-7043-48B2-BF7D-E610D75A98B1}" srcOrd="0" destOrd="0" presId="urn:microsoft.com/office/officeart/2005/8/layout/orgChart1"/>
    <dgm:cxn modelId="{BD6B39AD-096F-4DFD-B985-2F5C00B62DA6}" type="presParOf" srcId="{2AD0AB6F-67A5-42F0-A712-00DCCB58F4D4}" destId="{3F44EF1D-9805-4E33-B3A3-D7F6E62B577F}" srcOrd="1" destOrd="0" presId="urn:microsoft.com/office/officeart/2005/8/layout/orgChart1"/>
    <dgm:cxn modelId="{352FADB1-22D4-4247-B872-8EC6FC19CF8E}" type="presParOf" srcId="{2215DB27-1EA8-4784-A08E-074161CAD4CD}" destId="{71DADEBE-B2EF-4D3B-9012-FE914377E740}" srcOrd="1" destOrd="0" presId="urn:microsoft.com/office/officeart/2005/8/layout/orgChart1"/>
    <dgm:cxn modelId="{1F557C5D-8CBA-4F6B-9BEA-E046FC0BB499}" type="presParOf" srcId="{71DADEBE-B2EF-4D3B-9012-FE914377E740}" destId="{1A444F90-7E89-40F6-BE1B-20F80B4A5FEA}" srcOrd="0" destOrd="0" presId="urn:microsoft.com/office/officeart/2005/8/layout/orgChart1"/>
    <dgm:cxn modelId="{301C3136-755E-4A9F-9432-ABAEB5E77DE4}" type="presParOf" srcId="{71DADEBE-B2EF-4D3B-9012-FE914377E740}" destId="{3331F40E-FB9F-4C08-8B54-D9238AA85C05}" srcOrd="1" destOrd="0" presId="urn:microsoft.com/office/officeart/2005/8/layout/orgChart1"/>
    <dgm:cxn modelId="{1C663328-20B9-4DDD-BB2C-3F8A12140DD5}" type="presParOf" srcId="{3331F40E-FB9F-4C08-8B54-D9238AA85C05}" destId="{07E81886-DF8C-4E25-A736-C3BC1465C7E9}" srcOrd="0" destOrd="0" presId="urn:microsoft.com/office/officeart/2005/8/layout/orgChart1"/>
    <dgm:cxn modelId="{3D664AD2-C354-4042-A06D-4B8C1C745F95}" type="presParOf" srcId="{07E81886-DF8C-4E25-A736-C3BC1465C7E9}" destId="{0CEE3164-C26B-4278-9860-D1437F68C340}" srcOrd="0" destOrd="0" presId="urn:microsoft.com/office/officeart/2005/8/layout/orgChart1"/>
    <dgm:cxn modelId="{79B1190B-D05E-4AE1-B581-2E3B11C1A49E}" type="presParOf" srcId="{07E81886-DF8C-4E25-A736-C3BC1465C7E9}" destId="{81D9B8F8-8CF6-4482-9C89-C551EBB89686}" srcOrd="1" destOrd="0" presId="urn:microsoft.com/office/officeart/2005/8/layout/orgChart1"/>
    <dgm:cxn modelId="{95AB5288-0037-434B-A950-46D3EA70C606}" type="presParOf" srcId="{3331F40E-FB9F-4C08-8B54-D9238AA85C05}" destId="{04694F5C-6228-449C-9FE5-02ED7F12E0D9}" srcOrd="1" destOrd="0" presId="urn:microsoft.com/office/officeart/2005/8/layout/orgChart1"/>
    <dgm:cxn modelId="{B53182FC-F38C-47BB-A029-4546BDA0CF18}" type="presParOf" srcId="{3331F40E-FB9F-4C08-8B54-D9238AA85C05}" destId="{1C7D3525-08FD-4C49-9A37-35C95120999B}" srcOrd="2" destOrd="0" presId="urn:microsoft.com/office/officeart/2005/8/layout/orgChart1"/>
    <dgm:cxn modelId="{01547CE9-43F0-4D0E-85F4-BE7E6877DEC4}" type="presParOf" srcId="{71DADEBE-B2EF-4D3B-9012-FE914377E740}" destId="{241F8BA5-14AF-4FB6-8D07-7698074F022F}" srcOrd="2" destOrd="0" presId="urn:microsoft.com/office/officeart/2005/8/layout/orgChart1"/>
    <dgm:cxn modelId="{7882543F-EC94-4DEA-ADCB-53EBA837CAD1}" type="presParOf" srcId="{71DADEBE-B2EF-4D3B-9012-FE914377E740}" destId="{EA287817-3E48-436B-85AF-591061978325}" srcOrd="3" destOrd="0" presId="urn:microsoft.com/office/officeart/2005/8/layout/orgChart1"/>
    <dgm:cxn modelId="{DFDE5320-E5CD-433B-B85C-EA5E0A2A56B0}" type="presParOf" srcId="{EA287817-3E48-436B-85AF-591061978325}" destId="{5B12D8ED-B592-446B-8E1E-7ABF221AF29F}" srcOrd="0" destOrd="0" presId="urn:microsoft.com/office/officeart/2005/8/layout/orgChart1"/>
    <dgm:cxn modelId="{6BAD815F-B26D-41EB-AA2B-E2F150F83483}" type="presParOf" srcId="{5B12D8ED-B592-446B-8E1E-7ABF221AF29F}" destId="{2C546189-8BC7-4A22-8408-39252F718C46}" srcOrd="0" destOrd="0" presId="urn:microsoft.com/office/officeart/2005/8/layout/orgChart1"/>
    <dgm:cxn modelId="{90BB3A2C-6293-453A-B726-DF7E977394A9}" type="presParOf" srcId="{5B12D8ED-B592-446B-8E1E-7ABF221AF29F}" destId="{2753B30E-537B-46D8-8DE8-260F5F59CA1A}" srcOrd="1" destOrd="0" presId="urn:microsoft.com/office/officeart/2005/8/layout/orgChart1"/>
    <dgm:cxn modelId="{57414AF3-0B98-4929-AA5D-33CD8CCDBB5E}" type="presParOf" srcId="{EA287817-3E48-436B-85AF-591061978325}" destId="{C082B073-AD99-4519-9002-74AB8C4E69BB}" srcOrd="1" destOrd="0" presId="urn:microsoft.com/office/officeart/2005/8/layout/orgChart1"/>
    <dgm:cxn modelId="{7C858008-1B54-40C2-9913-B200FD854A6F}" type="presParOf" srcId="{EA287817-3E48-436B-85AF-591061978325}" destId="{1BEE899A-387A-40DD-805F-63C9D97AB84D}" srcOrd="2" destOrd="0" presId="urn:microsoft.com/office/officeart/2005/8/layout/orgChart1"/>
    <dgm:cxn modelId="{BA368AFF-9ACA-4AC8-A748-D115983211E1}" type="presParOf" srcId="{71DADEBE-B2EF-4D3B-9012-FE914377E740}" destId="{4DC74034-90D8-47E3-96F9-FFA4C53D00AE}" srcOrd="4" destOrd="0" presId="urn:microsoft.com/office/officeart/2005/8/layout/orgChart1"/>
    <dgm:cxn modelId="{DD76A3B3-38C5-4088-96C2-05C09D167511}" type="presParOf" srcId="{71DADEBE-B2EF-4D3B-9012-FE914377E740}" destId="{2159676D-EFF4-4D2C-B427-E42A189C9237}" srcOrd="5" destOrd="0" presId="urn:microsoft.com/office/officeart/2005/8/layout/orgChart1"/>
    <dgm:cxn modelId="{68FA4A95-EC47-4F26-838F-B2A77CC79495}" type="presParOf" srcId="{2159676D-EFF4-4D2C-B427-E42A189C9237}" destId="{F75BE086-A6A1-4A80-8ED7-CFBDA06EDC9A}" srcOrd="0" destOrd="0" presId="urn:microsoft.com/office/officeart/2005/8/layout/orgChart1"/>
    <dgm:cxn modelId="{AAD2D9C9-5B7F-484B-8E21-014570258A5B}" type="presParOf" srcId="{F75BE086-A6A1-4A80-8ED7-CFBDA06EDC9A}" destId="{2AEE5C08-0AD0-4B4F-974A-F587BD0D38DA}" srcOrd="0" destOrd="0" presId="urn:microsoft.com/office/officeart/2005/8/layout/orgChart1"/>
    <dgm:cxn modelId="{C1503879-9BCC-49D9-A562-AD83CC0A6C3D}" type="presParOf" srcId="{F75BE086-A6A1-4A80-8ED7-CFBDA06EDC9A}" destId="{965ACB9D-B510-48D2-B237-B84E31713B14}" srcOrd="1" destOrd="0" presId="urn:microsoft.com/office/officeart/2005/8/layout/orgChart1"/>
    <dgm:cxn modelId="{B657B03F-55C3-4BE8-8E4B-3DB73AB05C05}" type="presParOf" srcId="{2159676D-EFF4-4D2C-B427-E42A189C9237}" destId="{A2BF9D63-C3D0-41E3-88A5-E9107FD49D7C}" srcOrd="1" destOrd="0" presId="urn:microsoft.com/office/officeart/2005/8/layout/orgChart1"/>
    <dgm:cxn modelId="{ABFD884A-3B28-4F7A-B48E-96F64DE6B799}" type="presParOf" srcId="{2159676D-EFF4-4D2C-B427-E42A189C9237}" destId="{8FC28791-CBF8-4560-B81F-FE51CAC90072}" srcOrd="2" destOrd="0" presId="urn:microsoft.com/office/officeart/2005/8/layout/orgChart1"/>
    <dgm:cxn modelId="{6D2485AD-9489-4BE9-BD5E-1DA87D53B570}" type="presParOf" srcId="{71DADEBE-B2EF-4D3B-9012-FE914377E740}" destId="{F39F903E-0D9C-455F-9A67-0C2D49B82BD2}" srcOrd="6" destOrd="0" presId="urn:microsoft.com/office/officeart/2005/8/layout/orgChart1"/>
    <dgm:cxn modelId="{C9586A25-59D5-439D-82C0-7B29735769C6}" type="presParOf" srcId="{71DADEBE-B2EF-4D3B-9012-FE914377E740}" destId="{95213F15-4E34-41A0-8507-704AE4AF1B56}" srcOrd="7" destOrd="0" presId="urn:microsoft.com/office/officeart/2005/8/layout/orgChart1"/>
    <dgm:cxn modelId="{531618B3-01FA-4986-A1AA-0ABCE7D4A2FE}" type="presParOf" srcId="{95213F15-4E34-41A0-8507-704AE4AF1B56}" destId="{70BB8587-A439-4B73-BAAF-EAE142982406}" srcOrd="0" destOrd="0" presId="urn:microsoft.com/office/officeart/2005/8/layout/orgChart1"/>
    <dgm:cxn modelId="{CE8742A1-1B41-486A-AB7D-EDCF63F8E4BE}" type="presParOf" srcId="{70BB8587-A439-4B73-BAAF-EAE142982406}" destId="{D60961BE-A80C-405C-A5A5-1BE92C1FFAB2}" srcOrd="0" destOrd="0" presId="urn:microsoft.com/office/officeart/2005/8/layout/orgChart1"/>
    <dgm:cxn modelId="{A8FABE07-8BE6-4635-9A30-C3A5F3F0845D}" type="presParOf" srcId="{70BB8587-A439-4B73-BAAF-EAE142982406}" destId="{B972A710-1DE4-4ABC-8F7D-0122C269993C}" srcOrd="1" destOrd="0" presId="urn:microsoft.com/office/officeart/2005/8/layout/orgChart1"/>
    <dgm:cxn modelId="{9C63D607-E51F-4397-9C3F-D8613D8CD75F}" type="presParOf" srcId="{95213F15-4E34-41A0-8507-704AE4AF1B56}" destId="{F05B4028-2533-4A41-AAD5-3B6855777F01}" srcOrd="1" destOrd="0" presId="urn:microsoft.com/office/officeart/2005/8/layout/orgChart1"/>
    <dgm:cxn modelId="{5361D183-6B56-4271-8C06-C2B450B62279}" type="presParOf" srcId="{95213F15-4E34-41A0-8507-704AE4AF1B56}" destId="{7881C3BC-F767-4438-8559-6ED10464EF53}" srcOrd="2" destOrd="0" presId="urn:microsoft.com/office/officeart/2005/8/layout/orgChart1"/>
    <dgm:cxn modelId="{1975A441-0CE3-4741-AF95-9671528AAB80}" type="presParOf" srcId="{2215DB27-1EA8-4784-A08E-074161CAD4CD}" destId="{698691CA-F51A-493A-B6FA-85584488DCD3}" srcOrd="2" destOrd="0" presId="urn:microsoft.com/office/officeart/2005/8/layout/orgChart1"/>
    <dgm:cxn modelId="{0BC02546-4B36-43D1-9110-5A800A5A73C4}" type="presParOf" srcId="{ED5031B9-A485-4279-B240-A7C77C801149}" destId="{02676346-CA00-43EC-AC0C-265D579471E1}" srcOrd="2" destOrd="0" presId="urn:microsoft.com/office/officeart/2005/8/layout/orgChart1"/>
    <dgm:cxn modelId="{D2CF7246-1B0A-4675-AC99-B017A77A682A}" type="presParOf" srcId="{ED5031B9-A485-4279-B240-A7C77C801149}" destId="{E2BDA7D6-D3E9-42AC-822F-50522626029E}" srcOrd="3" destOrd="0" presId="urn:microsoft.com/office/officeart/2005/8/layout/orgChart1"/>
    <dgm:cxn modelId="{E797392B-C27B-4215-BDCA-4A84D3911013}" type="presParOf" srcId="{E2BDA7D6-D3E9-42AC-822F-50522626029E}" destId="{674C5BE9-D5BE-49E9-A86A-2A617E52EB92}" srcOrd="0" destOrd="0" presId="urn:microsoft.com/office/officeart/2005/8/layout/orgChart1"/>
    <dgm:cxn modelId="{3969B81E-F9CE-43E4-A211-CE0DFCBFE13E}" type="presParOf" srcId="{674C5BE9-D5BE-49E9-A86A-2A617E52EB92}" destId="{5A6FD3EA-5998-4023-B79D-294BCE84D1B4}" srcOrd="0" destOrd="0" presId="urn:microsoft.com/office/officeart/2005/8/layout/orgChart1"/>
    <dgm:cxn modelId="{BEAD779A-4AC7-43D7-98F6-6D3CE1D98E39}" type="presParOf" srcId="{674C5BE9-D5BE-49E9-A86A-2A617E52EB92}" destId="{84120541-6084-4E19-AF9D-A4A6B87CE78D}" srcOrd="1" destOrd="0" presId="urn:microsoft.com/office/officeart/2005/8/layout/orgChart1"/>
    <dgm:cxn modelId="{F478D73B-4845-4449-BB60-17238097E680}" type="presParOf" srcId="{E2BDA7D6-D3E9-42AC-822F-50522626029E}" destId="{0AF75955-66CA-4CC2-BE9E-99DE93C09AF9}" srcOrd="1" destOrd="0" presId="urn:microsoft.com/office/officeart/2005/8/layout/orgChart1"/>
    <dgm:cxn modelId="{E1BAA50E-DABA-4C59-9F30-A089ED99804F}" type="presParOf" srcId="{0AF75955-66CA-4CC2-BE9E-99DE93C09AF9}" destId="{C93C0441-F297-463C-B434-7485B6298E18}" srcOrd="0" destOrd="0" presId="urn:microsoft.com/office/officeart/2005/8/layout/orgChart1"/>
    <dgm:cxn modelId="{1B6084D3-5BA1-4720-8AAE-833A46103067}" type="presParOf" srcId="{0AF75955-66CA-4CC2-BE9E-99DE93C09AF9}" destId="{14CB976B-CC13-4827-A7B6-79C75FB09500}" srcOrd="1" destOrd="0" presId="urn:microsoft.com/office/officeart/2005/8/layout/orgChart1"/>
    <dgm:cxn modelId="{D3B3AFAA-B8E9-4277-95B8-01D820E2A383}" type="presParOf" srcId="{14CB976B-CC13-4827-A7B6-79C75FB09500}" destId="{3BAFD8E5-8FBE-4EC1-9B5A-7E0DFDDDC251}" srcOrd="0" destOrd="0" presId="urn:microsoft.com/office/officeart/2005/8/layout/orgChart1"/>
    <dgm:cxn modelId="{8CD60918-B3DA-4B3B-B115-B248F7923ED4}" type="presParOf" srcId="{3BAFD8E5-8FBE-4EC1-9B5A-7E0DFDDDC251}" destId="{B473D85D-231B-4E59-8EF1-A0881F3CF117}" srcOrd="0" destOrd="0" presId="urn:microsoft.com/office/officeart/2005/8/layout/orgChart1"/>
    <dgm:cxn modelId="{27FF816C-AE50-4801-9F1B-C6390A4918A7}" type="presParOf" srcId="{3BAFD8E5-8FBE-4EC1-9B5A-7E0DFDDDC251}" destId="{49C38506-4798-475F-BAF4-EF7BA3CCBACE}" srcOrd="1" destOrd="0" presId="urn:microsoft.com/office/officeart/2005/8/layout/orgChart1"/>
    <dgm:cxn modelId="{CC4F2DE9-E7B7-46AD-B898-1A3F6D20F7CA}" type="presParOf" srcId="{14CB976B-CC13-4827-A7B6-79C75FB09500}" destId="{30854EC4-9B82-4D16-9351-D955DE509AAE}" srcOrd="1" destOrd="0" presId="urn:microsoft.com/office/officeart/2005/8/layout/orgChart1"/>
    <dgm:cxn modelId="{524EFC29-1E41-4F70-BD73-09FFE6EA6C11}" type="presParOf" srcId="{14CB976B-CC13-4827-A7B6-79C75FB09500}" destId="{99182C69-26A1-4D47-AD2F-BC8594A9AD60}" srcOrd="2" destOrd="0" presId="urn:microsoft.com/office/officeart/2005/8/layout/orgChart1"/>
    <dgm:cxn modelId="{676DC2C6-DC52-4DF3-838F-5A75CD557F8E}" type="presParOf" srcId="{0AF75955-66CA-4CC2-BE9E-99DE93C09AF9}" destId="{8D03F5DA-70F3-4B38-9A45-7092834EECE0}" srcOrd="2" destOrd="0" presId="urn:microsoft.com/office/officeart/2005/8/layout/orgChart1"/>
    <dgm:cxn modelId="{1E791442-D778-475A-A7AA-2C23AEA8DB32}" type="presParOf" srcId="{0AF75955-66CA-4CC2-BE9E-99DE93C09AF9}" destId="{E367F326-BC26-4BB9-9875-29A75FD9B9F8}" srcOrd="3" destOrd="0" presId="urn:microsoft.com/office/officeart/2005/8/layout/orgChart1"/>
    <dgm:cxn modelId="{3A07F23D-B9B0-4DB3-B2FF-49171700C3F5}" type="presParOf" srcId="{E367F326-BC26-4BB9-9875-29A75FD9B9F8}" destId="{5A2D8DD4-1DBC-4A8F-BB87-17B67E2F1A8F}" srcOrd="0" destOrd="0" presId="urn:microsoft.com/office/officeart/2005/8/layout/orgChart1"/>
    <dgm:cxn modelId="{EEDFBEF1-9B6F-484B-83C1-B96BE64B1028}" type="presParOf" srcId="{5A2D8DD4-1DBC-4A8F-BB87-17B67E2F1A8F}" destId="{98794289-B410-44CD-8D7A-960289F4C919}" srcOrd="0" destOrd="0" presId="urn:microsoft.com/office/officeart/2005/8/layout/orgChart1"/>
    <dgm:cxn modelId="{FFD8F5CB-1F72-44E4-B533-7F122642031B}" type="presParOf" srcId="{5A2D8DD4-1DBC-4A8F-BB87-17B67E2F1A8F}" destId="{C70435F8-4113-4303-8ED0-636EF26E2921}" srcOrd="1" destOrd="0" presId="urn:microsoft.com/office/officeart/2005/8/layout/orgChart1"/>
    <dgm:cxn modelId="{132F6D83-82D7-4C0E-8D75-94A0322EA826}" type="presParOf" srcId="{E367F326-BC26-4BB9-9875-29A75FD9B9F8}" destId="{EA83E5E4-EB16-4C03-863C-FD852DED3AE4}" srcOrd="1" destOrd="0" presId="urn:microsoft.com/office/officeart/2005/8/layout/orgChart1"/>
    <dgm:cxn modelId="{06F31734-A596-403C-8280-8DDE8974AD74}" type="presParOf" srcId="{E367F326-BC26-4BB9-9875-29A75FD9B9F8}" destId="{5789BF5A-11FF-4C20-A3C4-DE782E28ACF3}" srcOrd="2" destOrd="0" presId="urn:microsoft.com/office/officeart/2005/8/layout/orgChart1"/>
    <dgm:cxn modelId="{A10B0BCC-9C37-4699-B31E-3382ED120266}" type="presParOf" srcId="{0AF75955-66CA-4CC2-BE9E-99DE93C09AF9}" destId="{7FB31256-CFE0-4148-8E1C-553BF97ABA4A}" srcOrd="4" destOrd="0" presId="urn:microsoft.com/office/officeart/2005/8/layout/orgChart1"/>
    <dgm:cxn modelId="{39DA559E-04A7-4214-B0F8-C9B890B90F7E}" type="presParOf" srcId="{0AF75955-66CA-4CC2-BE9E-99DE93C09AF9}" destId="{D824CF4D-0EC3-427D-B4EA-134F20E8E52C}" srcOrd="5" destOrd="0" presId="urn:microsoft.com/office/officeart/2005/8/layout/orgChart1"/>
    <dgm:cxn modelId="{2DB4EA05-E544-496F-AAA3-7BFF3E1717DA}" type="presParOf" srcId="{D824CF4D-0EC3-427D-B4EA-134F20E8E52C}" destId="{7F033FCE-D074-4C34-84C2-3F4310150518}" srcOrd="0" destOrd="0" presId="urn:microsoft.com/office/officeart/2005/8/layout/orgChart1"/>
    <dgm:cxn modelId="{22FFF98D-DA47-4D2C-AC37-27BC486D5BA8}" type="presParOf" srcId="{7F033FCE-D074-4C34-84C2-3F4310150518}" destId="{901834A4-7530-4B0A-98D6-6C6083F9D301}" srcOrd="0" destOrd="0" presId="urn:microsoft.com/office/officeart/2005/8/layout/orgChart1"/>
    <dgm:cxn modelId="{5FD0DA69-3621-435B-AE8A-7E06DF3305C9}" type="presParOf" srcId="{7F033FCE-D074-4C34-84C2-3F4310150518}" destId="{42DD9934-2529-4DBF-9ED1-0ACE6DB9EF6E}" srcOrd="1" destOrd="0" presId="urn:microsoft.com/office/officeart/2005/8/layout/orgChart1"/>
    <dgm:cxn modelId="{40EC97EC-8AAF-43DC-BB4D-92050E81AEF4}" type="presParOf" srcId="{D824CF4D-0EC3-427D-B4EA-134F20E8E52C}" destId="{A30042F7-EF72-4749-A217-539FF95D6B1E}" srcOrd="1" destOrd="0" presId="urn:microsoft.com/office/officeart/2005/8/layout/orgChart1"/>
    <dgm:cxn modelId="{4DADE3B2-B46E-4B10-B292-2715C732E5DE}" type="presParOf" srcId="{D824CF4D-0EC3-427D-B4EA-134F20E8E52C}" destId="{4A4193FE-8FAE-4A1A-824E-95712560C7C4}" srcOrd="2" destOrd="0" presId="urn:microsoft.com/office/officeart/2005/8/layout/orgChart1"/>
    <dgm:cxn modelId="{99A10400-FF33-4C77-B38C-C477484E8FE3}" type="presParOf" srcId="{E2BDA7D6-D3E9-42AC-822F-50522626029E}" destId="{A56D91AF-2B08-4D58-BFB1-385BB8FD4B31}" srcOrd="2" destOrd="0" presId="urn:microsoft.com/office/officeart/2005/8/layout/orgChart1"/>
    <dgm:cxn modelId="{4F48D852-B670-48E7-8949-40212B435AAE}" type="presParOf" srcId="{ED5031B9-A485-4279-B240-A7C77C801149}" destId="{DBA0A297-782E-449D-B371-166EEBD7673B}" srcOrd="4" destOrd="0" presId="urn:microsoft.com/office/officeart/2005/8/layout/orgChart1"/>
    <dgm:cxn modelId="{BA708854-A26D-4CCD-9AE9-7A32D2E34924}" type="presParOf" srcId="{ED5031B9-A485-4279-B240-A7C77C801149}" destId="{F3213689-D9E3-4F99-99AD-4B984E85CEEC}" srcOrd="5" destOrd="0" presId="urn:microsoft.com/office/officeart/2005/8/layout/orgChart1"/>
    <dgm:cxn modelId="{EF02D75E-98FB-4EC8-BF94-98DAFABBB797}" type="presParOf" srcId="{F3213689-D9E3-4F99-99AD-4B984E85CEEC}" destId="{C04DB354-6BDE-4426-AB49-310DB6CF8912}" srcOrd="0" destOrd="0" presId="urn:microsoft.com/office/officeart/2005/8/layout/orgChart1"/>
    <dgm:cxn modelId="{EC2FE1FB-BF4A-4659-B3F4-C80966B14971}" type="presParOf" srcId="{C04DB354-6BDE-4426-AB49-310DB6CF8912}" destId="{13F8EE4C-28C7-4210-8531-A9F3625464D4}" srcOrd="0" destOrd="0" presId="urn:microsoft.com/office/officeart/2005/8/layout/orgChart1"/>
    <dgm:cxn modelId="{1B6A8293-6554-4A03-A32D-3E7C81C430A1}" type="presParOf" srcId="{C04DB354-6BDE-4426-AB49-310DB6CF8912}" destId="{9A4972FE-C185-4C2B-95EE-047CAE42B7B7}" srcOrd="1" destOrd="0" presId="urn:microsoft.com/office/officeart/2005/8/layout/orgChart1"/>
    <dgm:cxn modelId="{34BCC388-A203-42F0-B8EF-8F480EB11612}" type="presParOf" srcId="{F3213689-D9E3-4F99-99AD-4B984E85CEEC}" destId="{96EAD0A6-3C16-4156-9319-E9B526916566}" srcOrd="1" destOrd="0" presId="urn:microsoft.com/office/officeart/2005/8/layout/orgChart1"/>
    <dgm:cxn modelId="{75B3E0A2-5A5D-4A2F-A378-49284CF5E0DF}" type="presParOf" srcId="{96EAD0A6-3C16-4156-9319-E9B526916566}" destId="{E3D32790-DCEC-46D7-9D66-C9ACDCB335D0}" srcOrd="0" destOrd="0" presId="urn:microsoft.com/office/officeart/2005/8/layout/orgChart1"/>
    <dgm:cxn modelId="{175DDF2A-8CC1-4686-948E-53180DC7F9C9}" type="presParOf" srcId="{96EAD0A6-3C16-4156-9319-E9B526916566}" destId="{DDF3060B-0DA6-42F2-8791-407FDC57C6A2}" srcOrd="1" destOrd="0" presId="urn:microsoft.com/office/officeart/2005/8/layout/orgChart1"/>
    <dgm:cxn modelId="{46C298C0-B713-4FF0-877D-59F95FAFDE99}" type="presParOf" srcId="{DDF3060B-0DA6-42F2-8791-407FDC57C6A2}" destId="{31F56A9A-B28E-4DFC-BE1C-200549CD9CE5}" srcOrd="0" destOrd="0" presId="urn:microsoft.com/office/officeart/2005/8/layout/orgChart1"/>
    <dgm:cxn modelId="{368E4036-1466-40B0-8878-A0AA87AFF50C}" type="presParOf" srcId="{31F56A9A-B28E-4DFC-BE1C-200549CD9CE5}" destId="{5E35FC24-F99A-44C0-BDD3-B7CAE7DE25B3}" srcOrd="0" destOrd="0" presId="urn:microsoft.com/office/officeart/2005/8/layout/orgChart1"/>
    <dgm:cxn modelId="{3108B0FB-2AF8-4847-8D42-9A9E51424D36}" type="presParOf" srcId="{31F56A9A-B28E-4DFC-BE1C-200549CD9CE5}" destId="{334CF570-308F-4853-923B-45F417E62DE0}" srcOrd="1" destOrd="0" presId="urn:microsoft.com/office/officeart/2005/8/layout/orgChart1"/>
    <dgm:cxn modelId="{13BC15B0-72D5-462A-B39E-F0E414798A46}" type="presParOf" srcId="{DDF3060B-0DA6-42F2-8791-407FDC57C6A2}" destId="{308136F9-D7C0-4439-ACBE-001C0EB047F9}" srcOrd="1" destOrd="0" presId="urn:microsoft.com/office/officeart/2005/8/layout/orgChart1"/>
    <dgm:cxn modelId="{50BD1588-884E-404B-99E9-129C83B659A2}" type="presParOf" srcId="{DDF3060B-0DA6-42F2-8791-407FDC57C6A2}" destId="{DBC3C19C-36B1-4F04-B4C2-3481EA99E78D}" srcOrd="2" destOrd="0" presId="urn:microsoft.com/office/officeart/2005/8/layout/orgChart1"/>
    <dgm:cxn modelId="{9046479C-4C74-406C-80DE-072C8BFF7EC3}" type="presParOf" srcId="{96EAD0A6-3C16-4156-9319-E9B526916566}" destId="{9377118B-027C-44F5-8363-5CF1228F8ED4}" srcOrd="2" destOrd="0" presId="urn:microsoft.com/office/officeart/2005/8/layout/orgChart1"/>
    <dgm:cxn modelId="{BF9E4246-3135-4DD4-A93C-7FDDF237FCC7}" type="presParOf" srcId="{96EAD0A6-3C16-4156-9319-E9B526916566}" destId="{9D53875A-6366-4982-B0BC-E7FCD5044BAC}" srcOrd="3" destOrd="0" presId="urn:microsoft.com/office/officeart/2005/8/layout/orgChart1"/>
    <dgm:cxn modelId="{1FB5F7C5-B1E5-4B74-8FE0-108658DCE867}" type="presParOf" srcId="{9D53875A-6366-4982-B0BC-E7FCD5044BAC}" destId="{A6B7402F-AB71-4AD1-B602-8A92FCD3A2C4}" srcOrd="0" destOrd="0" presId="urn:microsoft.com/office/officeart/2005/8/layout/orgChart1"/>
    <dgm:cxn modelId="{70C8E893-4E30-48A9-A9AD-4D64FB99126F}" type="presParOf" srcId="{A6B7402F-AB71-4AD1-B602-8A92FCD3A2C4}" destId="{ED3FD36A-B83C-497D-A8D6-34F7208189FA}" srcOrd="0" destOrd="0" presId="urn:microsoft.com/office/officeart/2005/8/layout/orgChart1"/>
    <dgm:cxn modelId="{3D77E37B-025A-4072-826A-9801980467A4}" type="presParOf" srcId="{A6B7402F-AB71-4AD1-B602-8A92FCD3A2C4}" destId="{101DE73F-E25E-4B74-8010-8A26C7ED7B78}" srcOrd="1" destOrd="0" presId="urn:microsoft.com/office/officeart/2005/8/layout/orgChart1"/>
    <dgm:cxn modelId="{090C3ABC-FCE0-4A78-992E-E7756F3047A3}" type="presParOf" srcId="{9D53875A-6366-4982-B0BC-E7FCD5044BAC}" destId="{25706E3C-FABF-43E7-A6B0-FD4C9F6E5CC5}" srcOrd="1" destOrd="0" presId="urn:microsoft.com/office/officeart/2005/8/layout/orgChart1"/>
    <dgm:cxn modelId="{7D003093-D421-4DBC-8DD8-119808475941}" type="presParOf" srcId="{9D53875A-6366-4982-B0BC-E7FCD5044BAC}" destId="{5475AE83-710B-46B2-86A5-004C947CFDB7}" srcOrd="2" destOrd="0" presId="urn:microsoft.com/office/officeart/2005/8/layout/orgChart1"/>
    <dgm:cxn modelId="{2AFB4F5F-46A6-4769-A4AD-4F64A6F04476}" type="presParOf" srcId="{F3213689-D9E3-4F99-99AD-4B984E85CEEC}" destId="{DE7989FF-E3AB-408F-AFFD-4F6E77D17922}" srcOrd="2" destOrd="0" presId="urn:microsoft.com/office/officeart/2005/8/layout/orgChart1"/>
    <dgm:cxn modelId="{695CAA9A-2EC4-44F6-966C-DE15A889B280}" type="presParOf" srcId="{ED5031B9-A485-4279-B240-A7C77C801149}" destId="{55F8CB2D-3965-4813-94C6-A02D6F472E06}" srcOrd="6" destOrd="0" presId="urn:microsoft.com/office/officeart/2005/8/layout/orgChart1"/>
    <dgm:cxn modelId="{55085D27-3756-459D-85A5-213DBB065099}" type="presParOf" srcId="{ED5031B9-A485-4279-B240-A7C77C801149}" destId="{2D2A5BDC-6A68-4FE3-B719-F6F80BA195D4}" srcOrd="7" destOrd="0" presId="urn:microsoft.com/office/officeart/2005/8/layout/orgChart1"/>
    <dgm:cxn modelId="{E0AA2BFE-D410-437D-8072-C042CB2FEA38}" type="presParOf" srcId="{2D2A5BDC-6A68-4FE3-B719-F6F80BA195D4}" destId="{30CADC95-3766-4EB0-92DF-7D8F93AAF537}" srcOrd="0" destOrd="0" presId="urn:microsoft.com/office/officeart/2005/8/layout/orgChart1"/>
    <dgm:cxn modelId="{99618D16-36A9-4E79-A474-A08711C60BBA}" type="presParOf" srcId="{30CADC95-3766-4EB0-92DF-7D8F93AAF537}" destId="{D9C54CA2-1DDB-42A8-8A24-F60E1DBBCC26}" srcOrd="0" destOrd="0" presId="urn:microsoft.com/office/officeart/2005/8/layout/orgChart1"/>
    <dgm:cxn modelId="{4A8E4724-42CA-4E2B-9BF2-D6FD5598285D}" type="presParOf" srcId="{30CADC95-3766-4EB0-92DF-7D8F93AAF537}" destId="{7F013379-880F-4D47-8F6C-A06F2E794FBD}" srcOrd="1" destOrd="0" presId="urn:microsoft.com/office/officeart/2005/8/layout/orgChart1"/>
    <dgm:cxn modelId="{9E69FFB7-3AA1-4EC8-9D69-A3AFA1BA330B}" type="presParOf" srcId="{2D2A5BDC-6A68-4FE3-B719-F6F80BA195D4}" destId="{D4C4FEA6-FFF7-47CC-BF7F-B082A7D41B76}" srcOrd="1" destOrd="0" presId="urn:microsoft.com/office/officeart/2005/8/layout/orgChart1"/>
    <dgm:cxn modelId="{80229AA2-BFD6-453F-8E75-FC3172AD5335}" type="presParOf" srcId="{D4C4FEA6-FFF7-47CC-BF7F-B082A7D41B76}" destId="{6434FE4B-9810-4000-815C-765ECF6C1D1F}" srcOrd="0" destOrd="0" presId="urn:microsoft.com/office/officeart/2005/8/layout/orgChart1"/>
    <dgm:cxn modelId="{08ED039C-FA4B-49AD-8D10-504BAC888603}" type="presParOf" srcId="{D4C4FEA6-FFF7-47CC-BF7F-B082A7D41B76}" destId="{21AC1309-FDAF-4EBF-8FA1-4B3BFFCC58FB}" srcOrd="1" destOrd="0" presId="urn:microsoft.com/office/officeart/2005/8/layout/orgChart1"/>
    <dgm:cxn modelId="{20390617-0479-45D5-8092-1CF4B3549BE6}" type="presParOf" srcId="{21AC1309-FDAF-4EBF-8FA1-4B3BFFCC58FB}" destId="{7672FB9A-E4FE-47F7-B2A7-E8524CF3DE24}" srcOrd="0" destOrd="0" presId="urn:microsoft.com/office/officeart/2005/8/layout/orgChart1"/>
    <dgm:cxn modelId="{9A65AA20-4EBE-4E82-80BC-5E0C4FB6E046}" type="presParOf" srcId="{7672FB9A-E4FE-47F7-B2A7-E8524CF3DE24}" destId="{C1631ECC-645D-4539-A576-9E01F454D89F}" srcOrd="0" destOrd="0" presId="urn:microsoft.com/office/officeart/2005/8/layout/orgChart1"/>
    <dgm:cxn modelId="{89434D5B-110A-426E-82D8-E5D70F9B9E29}" type="presParOf" srcId="{7672FB9A-E4FE-47F7-B2A7-E8524CF3DE24}" destId="{6B177B5E-B626-447E-8035-982237D2E5CE}" srcOrd="1" destOrd="0" presId="urn:microsoft.com/office/officeart/2005/8/layout/orgChart1"/>
    <dgm:cxn modelId="{C360FA1C-67C4-4E09-9C72-43DFF9186719}" type="presParOf" srcId="{21AC1309-FDAF-4EBF-8FA1-4B3BFFCC58FB}" destId="{F0BCC1A8-B8FA-4E81-B00D-18A61293A938}" srcOrd="1" destOrd="0" presId="urn:microsoft.com/office/officeart/2005/8/layout/orgChart1"/>
    <dgm:cxn modelId="{B6B2796B-F3F0-4D5C-9B4A-8F3BC89D962C}" type="presParOf" srcId="{21AC1309-FDAF-4EBF-8FA1-4B3BFFCC58FB}" destId="{C642905B-0530-4FEF-A350-8090993CD82A}" srcOrd="2" destOrd="0" presId="urn:microsoft.com/office/officeart/2005/8/layout/orgChart1"/>
    <dgm:cxn modelId="{03A8F3E1-E4C2-47B0-A413-466AC88382B1}" type="presParOf" srcId="{2D2A5BDC-6A68-4FE3-B719-F6F80BA195D4}" destId="{85682348-8CBB-42B3-A98A-E6F80AA3B40A}" srcOrd="2" destOrd="0" presId="urn:microsoft.com/office/officeart/2005/8/layout/orgChart1"/>
    <dgm:cxn modelId="{9916B6D2-CD98-4C46-A8BA-38A4302DC052}" type="presParOf" srcId="{BBA0B70C-FB5E-4CCD-AAD8-1B2063962D37}" destId="{DCF43CC5-DB9F-403A-9818-6C9938634A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77EE83-8D9C-4565-ADE6-DEEF393F918C}" type="doc">
      <dgm:prSet loTypeId="urn:microsoft.com/office/officeart/2005/8/layout/vList5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1FE0B343-9BBE-430C-B939-D53131F6BA65}">
      <dgm:prSet phldrT="[Text]"/>
      <dgm:spPr/>
      <dgm:t>
        <a:bodyPr/>
        <a:lstStyle/>
        <a:p>
          <a:r>
            <a:rPr lang="hr-HR" dirty="0" smtClean="0"/>
            <a:t>Matematički elementi</a:t>
          </a:r>
          <a:endParaRPr lang="hr-HR" dirty="0"/>
        </a:p>
      </dgm:t>
    </dgm:pt>
    <dgm:pt modelId="{5BC0703B-5294-486F-9F88-0719D2F6BF38}" type="parTrans" cxnId="{506454D7-EAE8-4262-82EA-E21636D2652D}">
      <dgm:prSet/>
      <dgm:spPr/>
      <dgm:t>
        <a:bodyPr/>
        <a:lstStyle/>
        <a:p>
          <a:endParaRPr lang="hr-HR"/>
        </a:p>
      </dgm:t>
    </dgm:pt>
    <dgm:pt modelId="{A13154A1-4E4D-410B-BE0A-F1E11DC3D6E8}" type="sibTrans" cxnId="{506454D7-EAE8-4262-82EA-E21636D2652D}">
      <dgm:prSet/>
      <dgm:spPr/>
      <dgm:t>
        <a:bodyPr/>
        <a:lstStyle/>
        <a:p>
          <a:endParaRPr lang="hr-HR"/>
        </a:p>
      </dgm:t>
    </dgm:pt>
    <dgm:pt modelId="{C5F18AED-F997-41D7-84B4-52B70401B648}">
      <dgm:prSet phldrT="[Text]"/>
      <dgm:spPr/>
      <dgm:t>
        <a:bodyPr/>
        <a:lstStyle/>
        <a:p>
          <a:r>
            <a:rPr lang="hr-HR" dirty="0" smtClean="0"/>
            <a:t>Koordinatna mreža</a:t>
          </a:r>
          <a:endParaRPr lang="hr-HR" dirty="0"/>
        </a:p>
      </dgm:t>
    </dgm:pt>
    <dgm:pt modelId="{4AAAD87C-44F2-4F6C-9A8C-5F3969D0E696}" type="parTrans" cxnId="{E37C0710-80FC-41E8-8205-81161E287184}">
      <dgm:prSet/>
      <dgm:spPr/>
      <dgm:t>
        <a:bodyPr/>
        <a:lstStyle/>
        <a:p>
          <a:endParaRPr lang="hr-HR"/>
        </a:p>
      </dgm:t>
    </dgm:pt>
    <dgm:pt modelId="{39B08BA9-1173-4A75-9746-10AAE3A603AD}" type="sibTrans" cxnId="{E37C0710-80FC-41E8-8205-81161E287184}">
      <dgm:prSet/>
      <dgm:spPr/>
      <dgm:t>
        <a:bodyPr/>
        <a:lstStyle/>
        <a:p>
          <a:endParaRPr lang="hr-HR"/>
        </a:p>
      </dgm:t>
    </dgm:pt>
    <dgm:pt modelId="{655905AD-E6BD-4066-A5BE-E44284670527}">
      <dgm:prSet phldrT="[Text]"/>
      <dgm:spPr/>
      <dgm:t>
        <a:bodyPr/>
        <a:lstStyle/>
        <a:p>
          <a:r>
            <a:rPr lang="hr-HR" dirty="0" smtClean="0"/>
            <a:t>Geografski elementi</a:t>
          </a:r>
          <a:endParaRPr lang="hr-HR" dirty="0"/>
        </a:p>
      </dgm:t>
    </dgm:pt>
    <dgm:pt modelId="{C1410109-81CA-4AA8-9B7B-C0D00EED5944}" type="parTrans" cxnId="{F0B6E707-CEB6-4DE7-AC14-7B92F97891B7}">
      <dgm:prSet/>
      <dgm:spPr/>
      <dgm:t>
        <a:bodyPr/>
        <a:lstStyle/>
        <a:p>
          <a:endParaRPr lang="hr-HR"/>
        </a:p>
      </dgm:t>
    </dgm:pt>
    <dgm:pt modelId="{6A633852-CE17-4485-812A-A46FDF172849}" type="sibTrans" cxnId="{F0B6E707-CEB6-4DE7-AC14-7B92F97891B7}">
      <dgm:prSet/>
      <dgm:spPr/>
      <dgm:t>
        <a:bodyPr/>
        <a:lstStyle/>
        <a:p>
          <a:endParaRPr lang="hr-HR"/>
        </a:p>
      </dgm:t>
    </dgm:pt>
    <dgm:pt modelId="{4860802D-2F35-4652-8124-A48D649F31B0}">
      <dgm:prSet phldrT="[Text]"/>
      <dgm:spPr/>
      <dgm:t>
        <a:bodyPr/>
        <a:lstStyle/>
        <a:p>
          <a:r>
            <a:rPr lang="hr-HR" dirty="0" smtClean="0"/>
            <a:t>Reljef, voda, vegetacija</a:t>
          </a:r>
          <a:endParaRPr lang="hr-HR" dirty="0"/>
        </a:p>
      </dgm:t>
    </dgm:pt>
    <dgm:pt modelId="{CB5521DE-3029-4ECC-9D17-ECC1CA41AC81}" type="parTrans" cxnId="{EE795E90-D2DF-41A4-80BD-2CE8987A9DA0}">
      <dgm:prSet/>
      <dgm:spPr/>
      <dgm:t>
        <a:bodyPr/>
        <a:lstStyle/>
        <a:p>
          <a:endParaRPr lang="hr-HR"/>
        </a:p>
      </dgm:t>
    </dgm:pt>
    <dgm:pt modelId="{4FCAE89B-B6DF-4D08-88D8-ECF44FFF89CE}" type="sibTrans" cxnId="{EE795E90-D2DF-41A4-80BD-2CE8987A9DA0}">
      <dgm:prSet/>
      <dgm:spPr/>
      <dgm:t>
        <a:bodyPr/>
        <a:lstStyle/>
        <a:p>
          <a:endParaRPr lang="hr-HR"/>
        </a:p>
      </dgm:t>
    </dgm:pt>
    <dgm:pt modelId="{1A92E0D1-C18F-4E8D-AAD9-C1E487975B68}">
      <dgm:prSet phldrT="[Text]"/>
      <dgm:spPr/>
      <dgm:t>
        <a:bodyPr/>
        <a:lstStyle/>
        <a:p>
          <a:r>
            <a:rPr lang="hr-HR" dirty="0" smtClean="0"/>
            <a:t>Okvir karte</a:t>
          </a:r>
          <a:endParaRPr lang="hr-HR" dirty="0"/>
        </a:p>
      </dgm:t>
    </dgm:pt>
    <dgm:pt modelId="{B1D62EE4-5462-4D29-B046-879168C9B2C6}" type="parTrans" cxnId="{E6A60446-7226-42B3-BD5F-40AA39E4B185}">
      <dgm:prSet/>
      <dgm:spPr/>
      <dgm:t>
        <a:bodyPr/>
        <a:lstStyle/>
        <a:p>
          <a:endParaRPr lang="hr-HR"/>
        </a:p>
      </dgm:t>
    </dgm:pt>
    <dgm:pt modelId="{5472A14F-7219-4668-894D-7BBE74C4C752}" type="sibTrans" cxnId="{E6A60446-7226-42B3-BD5F-40AA39E4B185}">
      <dgm:prSet/>
      <dgm:spPr/>
      <dgm:t>
        <a:bodyPr/>
        <a:lstStyle/>
        <a:p>
          <a:endParaRPr lang="hr-HR"/>
        </a:p>
      </dgm:t>
    </dgm:pt>
    <dgm:pt modelId="{C3D52654-3AD1-4B1F-A6C9-AC75620706F8}">
      <dgm:prSet phldrT="[Text]"/>
      <dgm:spPr/>
      <dgm:t>
        <a:bodyPr/>
        <a:lstStyle/>
        <a:p>
          <a:r>
            <a:rPr lang="hr-HR" dirty="0" smtClean="0"/>
            <a:t>Mjerilo</a:t>
          </a:r>
          <a:endParaRPr lang="hr-HR" dirty="0"/>
        </a:p>
      </dgm:t>
    </dgm:pt>
    <dgm:pt modelId="{1741D790-13C9-42D4-89A2-4B7BC8B6C417}" type="parTrans" cxnId="{90C780B9-95B5-4965-916F-B00553D52EF9}">
      <dgm:prSet/>
      <dgm:spPr/>
      <dgm:t>
        <a:bodyPr/>
        <a:lstStyle/>
        <a:p>
          <a:endParaRPr lang="hr-HR"/>
        </a:p>
      </dgm:t>
    </dgm:pt>
    <dgm:pt modelId="{D95A0E67-7851-4DD2-A07C-BAA395DA25FA}" type="sibTrans" cxnId="{90C780B9-95B5-4965-916F-B00553D52EF9}">
      <dgm:prSet/>
      <dgm:spPr/>
      <dgm:t>
        <a:bodyPr/>
        <a:lstStyle/>
        <a:p>
          <a:endParaRPr lang="hr-HR"/>
        </a:p>
      </dgm:t>
    </dgm:pt>
    <dgm:pt modelId="{29851357-FF83-48B6-8A23-2D8773DC314D}">
      <dgm:prSet phldrT="[Text]"/>
      <dgm:spPr/>
      <dgm:t>
        <a:bodyPr/>
        <a:lstStyle/>
        <a:p>
          <a:r>
            <a:rPr lang="hr-HR" dirty="0" smtClean="0"/>
            <a:t>Ekvidistanca</a:t>
          </a:r>
          <a:endParaRPr lang="hr-HR" dirty="0"/>
        </a:p>
      </dgm:t>
    </dgm:pt>
    <dgm:pt modelId="{70E8FF64-4C50-4E89-B8E2-3851718C316A}" type="parTrans" cxnId="{EE2A2EDF-0D4D-4934-90DE-1482949469A7}">
      <dgm:prSet/>
      <dgm:spPr/>
      <dgm:t>
        <a:bodyPr/>
        <a:lstStyle/>
        <a:p>
          <a:endParaRPr lang="hr-HR"/>
        </a:p>
      </dgm:t>
    </dgm:pt>
    <dgm:pt modelId="{3CED568C-9D7D-4994-9D47-BE94ED3BF7D7}" type="sibTrans" cxnId="{EE2A2EDF-0D4D-4934-90DE-1482949469A7}">
      <dgm:prSet/>
      <dgm:spPr/>
      <dgm:t>
        <a:bodyPr/>
        <a:lstStyle/>
        <a:p>
          <a:endParaRPr lang="hr-HR"/>
        </a:p>
      </dgm:t>
    </dgm:pt>
    <dgm:pt modelId="{10971219-48C4-482D-8DB6-E7D72AAB5BB2}">
      <dgm:prSet phldrT="[Text]"/>
      <dgm:spPr/>
      <dgm:t>
        <a:bodyPr/>
        <a:lstStyle/>
        <a:p>
          <a:r>
            <a:rPr lang="hr-HR" dirty="0" smtClean="0"/>
            <a:t> Naselja, granice, prometnice, objekti u prostoru</a:t>
          </a:r>
          <a:endParaRPr lang="hr-HR" dirty="0"/>
        </a:p>
      </dgm:t>
    </dgm:pt>
    <dgm:pt modelId="{B050C71E-CFE7-435C-93E8-D1728030F0EA}" type="parTrans" cxnId="{D78DFA05-2EED-41B1-8851-BCDA1C7F03AD}">
      <dgm:prSet/>
      <dgm:spPr/>
      <dgm:t>
        <a:bodyPr/>
        <a:lstStyle/>
        <a:p>
          <a:endParaRPr lang="hr-HR"/>
        </a:p>
      </dgm:t>
    </dgm:pt>
    <dgm:pt modelId="{044E8B45-5C09-43E1-A5E1-C03B2B035449}" type="sibTrans" cxnId="{D78DFA05-2EED-41B1-8851-BCDA1C7F03AD}">
      <dgm:prSet/>
      <dgm:spPr/>
      <dgm:t>
        <a:bodyPr/>
        <a:lstStyle/>
        <a:p>
          <a:endParaRPr lang="hr-HR"/>
        </a:p>
      </dgm:t>
    </dgm:pt>
    <dgm:pt modelId="{5EEBA541-574B-408B-8352-C3A3BAE0395E}" type="pres">
      <dgm:prSet presAssocID="{0F77EE83-8D9C-4565-ADE6-DEEF393F91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ACE7E45-57D9-41D1-A264-B200984302C3}" type="pres">
      <dgm:prSet presAssocID="{1FE0B343-9BBE-430C-B939-D53131F6BA65}" presName="linNode" presStyleCnt="0"/>
      <dgm:spPr/>
    </dgm:pt>
    <dgm:pt modelId="{D73C8391-253F-409F-A029-3FB53F1F6860}" type="pres">
      <dgm:prSet presAssocID="{1FE0B343-9BBE-430C-B939-D53131F6BA65}" presName="parentText" presStyleLbl="node1" presStyleIdx="0" presStyleCnt="2" custLinFactY="4540" custLinFactNeighborX="-207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1A274B-14C4-4156-B26A-324D7281B925}" type="pres">
      <dgm:prSet presAssocID="{1FE0B343-9BBE-430C-B939-D53131F6BA65}" presName="descendantText" presStyleLbl="alignAccFollowNode1" presStyleIdx="0" presStyleCnt="2" custLinFactY="34185" custLinFactNeighborX="1478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F2BDD4-2DED-4688-8177-C85862A262B2}" type="pres">
      <dgm:prSet presAssocID="{A13154A1-4E4D-410B-BE0A-F1E11DC3D6E8}" presName="sp" presStyleCnt="0"/>
      <dgm:spPr/>
    </dgm:pt>
    <dgm:pt modelId="{84284DCE-410A-40C7-BBA1-C8E64677584F}" type="pres">
      <dgm:prSet presAssocID="{655905AD-E6BD-4066-A5BE-E44284670527}" presName="linNode" presStyleCnt="0"/>
      <dgm:spPr/>
    </dgm:pt>
    <dgm:pt modelId="{568D00C0-E676-4AAE-9107-0F07DB90A22D}" type="pres">
      <dgm:prSet presAssocID="{655905AD-E6BD-4066-A5BE-E44284670527}" presName="parentText" presStyleLbl="node1" presStyleIdx="1" presStyleCnt="2" custLinFactY="-3615" custLinFactNeighborX="41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9FBE99-0351-44B4-B9E9-148E98F4A055}" type="pres">
      <dgm:prSet presAssocID="{655905AD-E6BD-4066-A5BE-E44284670527}" presName="descendantText" presStyleLbl="alignAccFollowNode1" presStyleIdx="1" presStyleCnt="2" custLinFactY="-24666" custLinFactNeighborX="2587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E2A2EDF-0D4D-4934-90DE-1482949469A7}" srcId="{1FE0B343-9BBE-430C-B939-D53131F6BA65}" destId="{29851357-FF83-48B6-8A23-2D8773DC314D}" srcOrd="3" destOrd="0" parTransId="{70E8FF64-4C50-4E89-B8E2-3851718C316A}" sibTransId="{3CED568C-9D7D-4994-9D47-BE94ED3BF7D7}"/>
    <dgm:cxn modelId="{CCE12E9D-CD5D-4B6D-BDD8-38A2FE626855}" type="presOf" srcId="{10971219-48C4-482D-8DB6-E7D72AAB5BB2}" destId="{909FBE99-0351-44B4-B9E9-148E98F4A055}" srcOrd="0" destOrd="1" presId="urn:microsoft.com/office/officeart/2005/8/layout/vList5"/>
    <dgm:cxn modelId="{8FCF61C5-E45D-4BD1-A2D3-2677EB51E33C}" type="presOf" srcId="{1FE0B343-9BBE-430C-B939-D53131F6BA65}" destId="{D73C8391-253F-409F-A029-3FB53F1F6860}" srcOrd="0" destOrd="0" presId="urn:microsoft.com/office/officeart/2005/8/layout/vList5"/>
    <dgm:cxn modelId="{90C780B9-95B5-4965-916F-B00553D52EF9}" srcId="{1FE0B343-9BBE-430C-B939-D53131F6BA65}" destId="{C3D52654-3AD1-4B1F-A6C9-AC75620706F8}" srcOrd="2" destOrd="0" parTransId="{1741D790-13C9-42D4-89A2-4B7BC8B6C417}" sibTransId="{D95A0E67-7851-4DD2-A07C-BAA395DA25FA}"/>
    <dgm:cxn modelId="{5AAA64FF-2050-4AA9-B07F-E2C966F0C26D}" type="presOf" srcId="{0F77EE83-8D9C-4565-ADE6-DEEF393F918C}" destId="{5EEBA541-574B-408B-8352-C3A3BAE0395E}" srcOrd="0" destOrd="0" presId="urn:microsoft.com/office/officeart/2005/8/layout/vList5"/>
    <dgm:cxn modelId="{EE795E90-D2DF-41A4-80BD-2CE8987A9DA0}" srcId="{655905AD-E6BD-4066-A5BE-E44284670527}" destId="{4860802D-2F35-4652-8124-A48D649F31B0}" srcOrd="0" destOrd="0" parTransId="{CB5521DE-3029-4ECC-9D17-ECC1CA41AC81}" sibTransId="{4FCAE89B-B6DF-4D08-88D8-ECF44FFF89CE}"/>
    <dgm:cxn modelId="{870F283D-9BD4-4357-8960-A22E17055DB6}" type="presOf" srcId="{C3D52654-3AD1-4B1F-A6C9-AC75620706F8}" destId="{831A274B-14C4-4156-B26A-324D7281B925}" srcOrd="0" destOrd="2" presId="urn:microsoft.com/office/officeart/2005/8/layout/vList5"/>
    <dgm:cxn modelId="{57174BF2-EC12-4374-9398-7ED71CF63B3B}" type="presOf" srcId="{29851357-FF83-48B6-8A23-2D8773DC314D}" destId="{831A274B-14C4-4156-B26A-324D7281B925}" srcOrd="0" destOrd="3" presId="urn:microsoft.com/office/officeart/2005/8/layout/vList5"/>
    <dgm:cxn modelId="{0B5083D4-A2B8-4F3D-9BBB-3AD89AE6B6C9}" type="presOf" srcId="{655905AD-E6BD-4066-A5BE-E44284670527}" destId="{568D00C0-E676-4AAE-9107-0F07DB90A22D}" srcOrd="0" destOrd="0" presId="urn:microsoft.com/office/officeart/2005/8/layout/vList5"/>
    <dgm:cxn modelId="{506454D7-EAE8-4262-82EA-E21636D2652D}" srcId="{0F77EE83-8D9C-4565-ADE6-DEEF393F918C}" destId="{1FE0B343-9BBE-430C-B939-D53131F6BA65}" srcOrd="0" destOrd="0" parTransId="{5BC0703B-5294-486F-9F88-0719D2F6BF38}" sibTransId="{A13154A1-4E4D-410B-BE0A-F1E11DC3D6E8}"/>
    <dgm:cxn modelId="{301689C9-0638-47BC-8C5D-D471BE48F224}" type="presOf" srcId="{C5F18AED-F997-41D7-84B4-52B70401B648}" destId="{831A274B-14C4-4156-B26A-324D7281B925}" srcOrd="0" destOrd="0" presId="urn:microsoft.com/office/officeart/2005/8/layout/vList5"/>
    <dgm:cxn modelId="{E6A60446-7226-42B3-BD5F-40AA39E4B185}" srcId="{1FE0B343-9BBE-430C-B939-D53131F6BA65}" destId="{1A92E0D1-C18F-4E8D-AAD9-C1E487975B68}" srcOrd="1" destOrd="0" parTransId="{B1D62EE4-5462-4D29-B046-879168C9B2C6}" sibTransId="{5472A14F-7219-4668-894D-7BBE74C4C752}"/>
    <dgm:cxn modelId="{4FBA6A06-D5AB-42E0-8718-52A52A24753C}" type="presOf" srcId="{1A92E0D1-C18F-4E8D-AAD9-C1E487975B68}" destId="{831A274B-14C4-4156-B26A-324D7281B925}" srcOrd="0" destOrd="1" presId="urn:microsoft.com/office/officeart/2005/8/layout/vList5"/>
    <dgm:cxn modelId="{E37C0710-80FC-41E8-8205-81161E287184}" srcId="{1FE0B343-9BBE-430C-B939-D53131F6BA65}" destId="{C5F18AED-F997-41D7-84B4-52B70401B648}" srcOrd="0" destOrd="0" parTransId="{4AAAD87C-44F2-4F6C-9A8C-5F3969D0E696}" sibTransId="{39B08BA9-1173-4A75-9746-10AAE3A603AD}"/>
    <dgm:cxn modelId="{F0B6E707-CEB6-4DE7-AC14-7B92F97891B7}" srcId="{0F77EE83-8D9C-4565-ADE6-DEEF393F918C}" destId="{655905AD-E6BD-4066-A5BE-E44284670527}" srcOrd="1" destOrd="0" parTransId="{C1410109-81CA-4AA8-9B7B-C0D00EED5944}" sibTransId="{6A633852-CE17-4485-812A-A46FDF172849}"/>
    <dgm:cxn modelId="{D78DFA05-2EED-41B1-8851-BCDA1C7F03AD}" srcId="{655905AD-E6BD-4066-A5BE-E44284670527}" destId="{10971219-48C4-482D-8DB6-E7D72AAB5BB2}" srcOrd="1" destOrd="0" parTransId="{B050C71E-CFE7-435C-93E8-D1728030F0EA}" sibTransId="{044E8B45-5C09-43E1-A5E1-C03B2B035449}"/>
    <dgm:cxn modelId="{B2892A44-E5B7-41DC-85AB-39DAD3196E3B}" type="presOf" srcId="{4860802D-2F35-4652-8124-A48D649F31B0}" destId="{909FBE99-0351-44B4-B9E9-148E98F4A055}" srcOrd="0" destOrd="0" presId="urn:microsoft.com/office/officeart/2005/8/layout/vList5"/>
    <dgm:cxn modelId="{808FB3F1-0F4F-40A9-92BE-49F1D6DE6DA9}" type="presParOf" srcId="{5EEBA541-574B-408B-8352-C3A3BAE0395E}" destId="{BACE7E45-57D9-41D1-A264-B200984302C3}" srcOrd="0" destOrd="0" presId="urn:microsoft.com/office/officeart/2005/8/layout/vList5"/>
    <dgm:cxn modelId="{5274F69D-7EB8-4D23-98DD-54F4E68AA77F}" type="presParOf" srcId="{BACE7E45-57D9-41D1-A264-B200984302C3}" destId="{D73C8391-253F-409F-A029-3FB53F1F6860}" srcOrd="0" destOrd="0" presId="urn:microsoft.com/office/officeart/2005/8/layout/vList5"/>
    <dgm:cxn modelId="{A87698E6-6F2A-415F-BF96-7C275DF74AA2}" type="presParOf" srcId="{BACE7E45-57D9-41D1-A264-B200984302C3}" destId="{831A274B-14C4-4156-B26A-324D7281B925}" srcOrd="1" destOrd="0" presId="urn:microsoft.com/office/officeart/2005/8/layout/vList5"/>
    <dgm:cxn modelId="{FF1137D5-A738-429C-95B0-19EE6EA9DBF4}" type="presParOf" srcId="{5EEBA541-574B-408B-8352-C3A3BAE0395E}" destId="{C3F2BDD4-2DED-4688-8177-C85862A262B2}" srcOrd="1" destOrd="0" presId="urn:microsoft.com/office/officeart/2005/8/layout/vList5"/>
    <dgm:cxn modelId="{68A65A45-0E69-43E8-A90B-018992AD3390}" type="presParOf" srcId="{5EEBA541-574B-408B-8352-C3A3BAE0395E}" destId="{84284DCE-410A-40C7-BBA1-C8E64677584F}" srcOrd="2" destOrd="0" presId="urn:microsoft.com/office/officeart/2005/8/layout/vList5"/>
    <dgm:cxn modelId="{447AB811-8ACB-4249-A0E6-E7E8758C4EFB}" type="presParOf" srcId="{84284DCE-410A-40C7-BBA1-C8E64677584F}" destId="{568D00C0-E676-4AAE-9107-0F07DB90A22D}" srcOrd="0" destOrd="0" presId="urn:microsoft.com/office/officeart/2005/8/layout/vList5"/>
    <dgm:cxn modelId="{D1BF930A-0DA0-417B-9348-3983D2497CE9}" type="presParOf" srcId="{84284DCE-410A-40C7-BBA1-C8E64677584F}" destId="{909FBE99-0351-44B4-B9E9-148E98F4A0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CB2D-3965-4813-94C6-A02D6F472E06}">
      <dsp:nvSpPr>
        <dsp:cNvPr id="0" name=""/>
        <dsp:cNvSpPr/>
      </dsp:nvSpPr>
      <dsp:spPr>
        <a:xfrm>
          <a:off x="3287539" y="1669806"/>
          <a:ext cx="2198860" cy="607589"/>
        </a:xfrm>
        <a:custGeom>
          <a:avLst/>
          <a:gdLst/>
          <a:ahLst/>
          <a:cxnLst/>
          <a:rect l="0" t="0" r="0" b="0"/>
          <a:pathLst>
            <a:path>
              <a:moveTo>
                <a:pt x="2198860" y="0"/>
              </a:moveTo>
              <a:lnTo>
                <a:pt x="2198860" y="257037"/>
              </a:lnTo>
              <a:lnTo>
                <a:pt x="0" y="257037"/>
              </a:lnTo>
              <a:lnTo>
                <a:pt x="0" y="6075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6120-B9E7-4E68-8E7C-C9E4AE03D0A4}">
      <dsp:nvSpPr>
        <dsp:cNvPr id="0" name=""/>
        <dsp:cNvSpPr/>
      </dsp:nvSpPr>
      <dsp:spPr>
        <a:xfrm>
          <a:off x="5486400" y="1669806"/>
          <a:ext cx="2063780" cy="617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37"/>
              </a:lnTo>
              <a:lnTo>
                <a:pt x="2063780" y="267437"/>
              </a:lnTo>
              <a:lnTo>
                <a:pt x="2063780" y="6179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3EBC-A3A2-4F71-8C10-8958A834506D}">
      <dsp:nvSpPr>
        <dsp:cNvPr id="0" name=""/>
        <dsp:cNvSpPr/>
      </dsp:nvSpPr>
      <dsp:spPr>
        <a:xfrm>
          <a:off x="3817106" y="512"/>
          <a:ext cx="3338586" cy="1669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smtClean="0"/>
            <a:t>Geografske karte prema sadržaju</a:t>
          </a:r>
          <a:endParaRPr lang="hr-HR" sz="3800" kern="1200" dirty="0"/>
        </a:p>
      </dsp:txBody>
      <dsp:txXfrm>
        <a:off x="3817106" y="512"/>
        <a:ext cx="3338586" cy="1669293"/>
      </dsp:txXfrm>
    </dsp:sp>
    <dsp:sp modelId="{EF33617C-7043-48B2-BF7D-E610D75A98B1}">
      <dsp:nvSpPr>
        <dsp:cNvPr id="0" name=""/>
        <dsp:cNvSpPr/>
      </dsp:nvSpPr>
      <dsp:spPr>
        <a:xfrm>
          <a:off x="5880887" y="2287795"/>
          <a:ext cx="3338586" cy="16692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smtClean="0"/>
            <a:t>Topografske</a:t>
          </a:r>
          <a:endParaRPr lang="hr-HR" sz="3800" kern="1200" dirty="0"/>
        </a:p>
      </dsp:txBody>
      <dsp:txXfrm>
        <a:off x="5880887" y="2287795"/>
        <a:ext cx="3338586" cy="1669293"/>
      </dsp:txXfrm>
    </dsp:sp>
    <dsp:sp modelId="{D9C54CA2-1DDB-42A8-8A24-F60E1DBBCC26}">
      <dsp:nvSpPr>
        <dsp:cNvPr id="0" name=""/>
        <dsp:cNvSpPr/>
      </dsp:nvSpPr>
      <dsp:spPr>
        <a:xfrm>
          <a:off x="1618246" y="2277395"/>
          <a:ext cx="3338586" cy="16692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smtClean="0"/>
            <a:t>Tematske</a:t>
          </a:r>
          <a:endParaRPr lang="hr-HR" sz="3800" kern="1200" dirty="0"/>
        </a:p>
      </dsp:txBody>
      <dsp:txXfrm>
        <a:off x="1618246" y="2277395"/>
        <a:ext cx="3338586" cy="1669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4FE4B-9810-4000-815C-765ECF6C1D1F}">
      <dsp:nvSpPr>
        <dsp:cNvPr id="0" name=""/>
        <dsp:cNvSpPr/>
      </dsp:nvSpPr>
      <dsp:spPr>
        <a:xfrm>
          <a:off x="8983821" y="2469013"/>
          <a:ext cx="348341" cy="694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157"/>
              </a:lnTo>
              <a:lnTo>
                <a:pt x="348341" y="6941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CB2D-3965-4813-94C6-A02D6F472E06}">
      <dsp:nvSpPr>
        <dsp:cNvPr id="0" name=""/>
        <dsp:cNvSpPr/>
      </dsp:nvSpPr>
      <dsp:spPr>
        <a:xfrm>
          <a:off x="5697799" y="820197"/>
          <a:ext cx="4214932" cy="48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39"/>
              </a:lnTo>
              <a:lnTo>
                <a:pt x="4214932" y="243839"/>
              </a:lnTo>
              <a:lnTo>
                <a:pt x="4214932" y="487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7118B-027C-44F5-8363-5CF1228F8ED4}">
      <dsp:nvSpPr>
        <dsp:cNvPr id="0" name=""/>
        <dsp:cNvSpPr/>
      </dsp:nvSpPr>
      <dsp:spPr>
        <a:xfrm>
          <a:off x="6173866" y="2469013"/>
          <a:ext cx="348341" cy="168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541"/>
              </a:lnTo>
              <a:lnTo>
                <a:pt x="348341" y="16825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32790-DCEC-46D7-9D66-C9ACDCB335D0}">
      <dsp:nvSpPr>
        <dsp:cNvPr id="0" name=""/>
        <dsp:cNvSpPr/>
      </dsp:nvSpPr>
      <dsp:spPr>
        <a:xfrm>
          <a:off x="6173866" y="2469013"/>
          <a:ext cx="348341" cy="723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406"/>
              </a:lnTo>
              <a:lnTo>
                <a:pt x="348341" y="7234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0A297-782E-449D-B371-166EEBD7673B}">
      <dsp:nvSpPr>
        <dsp:cNvPr id="0" name=""/>
        <dsp:cNvSpPr/>
      </dsp:nvSpPr>
      <dsp:spPr>
        <a:xfrm>
          <a:off x="5697799" y="820197"/>
          <a:ext cx="1404977" cy="48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39"/>
              </a:lnTo>
              <a:lnTo>
                <a:pt x="1404977" y="243839"/>
              </a:lnTo>
              <a:lnTo>
                <a:pt x="1404977" y="487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1256-CFE0-4148-8E1C-553BF97ABA4A}">
      <dsp:nvSpPr>
        <dsp:cNvPr id="0" name=""/>
        <dsp:cNvSpPr/>
      </dsp:nvSpPr>
      <dsp:spPr>
        <a:xfrm>
          <a:off x="3363911" y="2469013"/>
          <a:ext cx="348341" cy="287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198"/>
              </a:lnTo>
              <a:lnTo>
                <a:pt x="348341" y="28761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3F5DA-70F3-4B38-9A45-7092834EECE0}">
      <dsp:nvSpPr>
        <dsp:cNvPr id="0" name=""/>
        <dsp:cNvSpPr/>
      </dsp:nvSpPr>
      <dsp:spPr>
        <a:xfrm>
          <a:off x="3363911" y="2469013"/>
          <a:ext cx="348341" cy="1823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54"/>
              </a:lnTo>
              <a:lnTo>
                <a:pt x="348341" y="18232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C0441-F297-463C-B434-7485B6298E18}">
      <dsp:nvSpPr>
        <dsp:cNvPr id="0" name=""/>
        <dsp:cNvSpPr/>
      </dsp:nvSpPr>
      <dsp:spPr>
        <a:xfrm>
          <a:off x="3363911" y="2469013"/>
          <a:ext cx="348341" cy="77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310"/>
              </a:lnTo>
              <a:lnTo>
                <a:pt x="348341" y="7703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76346-CA00-43EC-AC0C-265D579471E1}">
      <dsp:nvSpPr>
        <dsp:cNvPr id="0" name=""/>
        <dsp:cNvSpPr/>
      </dsp:nvSpPr>
      <dsp:spPr>
        <a:xfrm>
          <a:off x="4292821" y="820197"/>
          <a:ext cx="1404977" cy="487678"/>
        </a:xfrm>
        <a:custGeom>
          <a:avLst/>
          <a:gdLst/>
          <a:ahLst/>
          <a:cxnLst/>
          <a:rect l="0" t="0" r="0" b="0"/>
          <a:pathLst>
            <a:path>
              <a:moveTo>
                <a:pt x="1404977" y="0"/>
              </a:moveTo>
              <a:lnTo>
                <a:pt x="1404977" y="243839"/>
              </a:lnTo>
              <a:lnTo>
                <a:pt x="0" y="243839"/>
              </a:lnTo>
              <a:lnTo>
                <a:pt x="0" y="487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F903E-0D9C-455F-9A67-0C2D49B82BD2}">
      <dsp:nvSpPr>
        <dsp:cNvPr id="0" name=""/>
        <dsp:cNvSpPr/>
      </dsp:nvSpPr>
      <dsp:spPr>
        <a:xfrm>
          <a:off x="553956" y="2469013"/>
          <a:ext cx="348341" cy="3647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7170"/>
              </a:lnTo>
              <a:lnTo>
                <a:pt x="348341" y="36471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74034-90D8-47E3-96F9-FFA4C53D00AE}">
      <dsp:nvSpPr>
        <dsp:cNvPr id="0" name=""/>
        <dsp:cNvSpPr/>
      </dsp:nvSpPr>
      <dsp:spPr>
        <a:xfrm>
          <a:off x="553956" y="2469013"/>
          <a:ext cx="348341" cy="2715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809"/>
              </a:lnTo>
              <a:lnTo>
                <a:pt x="348341" y="27158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F8BA5-14AF-4FB6-8D07-7698074F022F}">
      <dsp:nvSpPr>
        <dsp:cNvPr id="0" name=""/>
        <dsp:cNvSpPr/>
      </dsp:nvSpPr>
      <dsp:spPr>
        <a:xfrm>
          <a:off x="553956" y="2469013"/>
          <a:ext cx="348341" cy="1765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360"/>
              </a:lnTo>
              <a:lnTo>
                <a:pt x="348341" y="17653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44F90-7E89-40F6-BE1B-20F80B4A5FEA}">
      <dsp:nvSpPr>
        <dsp:cNvPr id="0" name=""/>
        <dsp:cNvSpPr/>
      </dsp:nvSpPr>
      <dsp:spPr>
        <a:xfrm>
          <a:off x="553956" y="2469013"/>
          <a:ext cx="348341" cy="756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069"/>
              </a:lnTo>
              <a:lnTo>
                <a:pt x="348341" y="7560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6120-B9E7-4E68-8E7C-C9E4AE03D0A4}">
      <dsp:nvSpPr>
        <dsp:cNvPr id="0" name=""/>
        <dsp:cNvSpPr/>
      </dsp:nvSpPr>
      <dsp:spPr>
        <a:xfrm>
          <a:off x="1482866" y="820197"/>
          <a:ext cx="4214932" cy="487678"/>
        </a:xfrm>
        <a:custGeom>
          <a:avLst/>
          <a:gdLst/>
          <a:ahLst/>
          <a:cxnLst/>
          <a:rect l="0" t="0" r="0" b="0"/>
          <a:pathLst>
            <a:path>
              <a:moveTo>
                <a:pt x="4214932" y="0"/>
              </a:moveTo>
              <a:lnTo>
                <a:pt x="4214932" y="243839"/>
              </a:lnTo>
              <a:lnTo>
                <a:pt x="0" y="243839"/>
              </a:lnTo>
              <a:lnTo>
                <a:pt x="0" y="4876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3EBC-A3A2-4F71-8C10-8958A834506D}">
      <dsp:nvSpPr>
        <dsp:cNvPr id="0" name=""/>
        <dsp:cNvSpPr/>
      </dsp:nvSpPr>
      <dsp:spPr>
        <a:xfrm>
          <a:off x="4536661" y="3916"/>
          <a:ext cx="2322276" cy="8162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Topografske karte-prema mjerilu</a:t>
          </a:r>
          <a:endParaRPr lang="hr-HR" sz="2400" kern="1200" dirty="0"/>
        </a:p>
      </dsp:txBody>
      <dsp:txXfrm>
        <a:off x="4536661" y="3916"/>
        <a:ext cx="2322276" cy="816280"/>
      </dsp:txXfrm>
    </dsp:sp>
    <dsp:sp modelId="{EF33617C-7043-48B2-BF7D-E610D75A98B1}">
      <dsp:nvSpPr>
        <dsp:cNvPr id="0" name=""/>
        <dsp:cNvSpPr/>
      </dsp:nvSpPr>
      <dsp:spPr>
        <a:xfrm>
          <a:off x="321728" y="1307875"/>
          <a:ext cx="2322276" cy="11611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Topometrijske karte </a:t>
          </a:r>
          <a:endParaRPr lang="hr-HR" sz="2400" kern="1200" dirty="0"/>
        </a:p>
      </dsp:txBody>
      <dsp:txXfrm>
        <a:off x="321728" y="1307875"/>
        <a:ext cx="2322276" cy="1161138"/>
      </dsp:txXfrm>
    </dsp:sp>
    <dsp:sp modelId="{0CEE3164-C26B-4278-9860-D1437F68C340}">
      <dsp:nvSpPr>
        <dsp:cNvPr id="0" name=""/>
        <dsp:cNvSpPr/>
      </dsp:nvSpPr>
      <dsp:spPr>
        <a:xfrm rot="10800000" flipV="1">
          <a:off x="902297" y="2956691"/>
          <a:ext cx="1754201" cy="5367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1:100</a:t>
          </a:r>
          <a:endParaRPr lang="hr-HR" sz="2400" kern="1200" dirty="0"/>
        </a:p>
      </dsp:txBody>
      <dsp:txXfrm rot="-10800000">
        <a:off x="902297" y="2956691"/>
        <a:ext cx="1754201" cy="536782"/>
      </dsp:txXfrm>
    </dsp:sp>
    <dsp:sp modelId="{2C546189-8BC7-4A22-8408-39252F718C46}">
      <dsp:nvSpPr>
        <dsp:cNvPr id="0" name=""/>
        <dsp:cNvSpPr/>
      </dsp:nvSpPr>
      <dsp:spPr>
        <a:xfrm rot="10800000" flipV="1">
          <a:off x="902297" y="3981152"/>
          <a:ext cx="1896231" cy="50644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1:1000</a:t>
          </a:r>
          <a:endParaRPr lang="hr-HR" sz="2400" kern="1200" dirty="0"/>
        </a:p>
      </dsp:txBody>
      <dsp:txXfrm rot="-10800000">
        <a:off x="902297" y="3981152"/>
        <a:ext cx="1896231" cy="506442"/>
      </dsp:txXfrm>
    </dsp:sp>
    <dsp:sp modelId="{2AEE5C08-0AD0-4B4F-974A-F587BD0D38DA}">
      <dsp:nvSpPr>
        <dsp:cNvPr id="0" name=""/>
        <dsp:cNvSpPr/>
      </dsp:nvSpPr>
      <dsp:spPr>
        <a:xfrm>
          <a:off x="902297" y="4975272"/>
          <a:ext cx="1730119" cy="4191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1:5000</a:t>
          </a:r>
          <a:endParaRPr lang="hr-HR" sz="2400" kern="1200" dirty="0"/>
        </a:p>
      </dsp:txBody>
      <dsp:txXfrm>
        <a:off x="902297" y="4975272"/>
        <a:ext cx="1730119" cy="419101"/>
      </dsp:txXfrm>
    </dsp:sp>
    <dsp:sp modelId="{D60961BE-A80C-405C-A5A5-1BE92C1FFAB2}">
      <dsp:nvSpPr>
        <dsp:cNvPr id="0" name=""/>
        <dsp:cNvSpPr/>
      </dsp:nvSpPr>
      <dsp:spPr>
        <a:xfrm>
          <a:off x="902297" y="5882052"/>
          <a:ext cx="1853966" cy="4682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1:10 000</a:t>
          </a:r>
          <a:endParaRPr lang="hr-HR" sz="2400" kern="1200" dirty="0"/>
        </a:p>
      </dsp:txBody>
      <dsp:txXfrm>
        <a:off x="902297" y="5882052"/>
        <a:ext cx="1853966" cy="468263"/>
      </dsp:txXfrm>
    </dsp:sp>
    <dsp:sp modelId="{5A6FD3EA-5998-4023-B79D-294BCE84D1B4}">
      <dsp:nvSpPr>
        <dsp:cNvPr id="0" name=""/>
        <dsp:cNvSpPr/>
      </dsp:nvSpPr>
      <dsp:spPr>
        <a:xfrm>
          <a:off x="3131683" y="1307875"/>
          <a:ext cx="2322276" cy="11611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Topografske detaljne karte</a:t>
          </a:r>
          <a:endParaRPr lang="hr-HR" sz="2400" kern="1200" dirty="0"/>
        </a:p>
      </dsp:txBody>
      <dsp:txXfrm>
        <a:off x="3131683" y="1307875"/>
        <a:ext cx="2322276" cy="1161138"/>
      </dsp:txXfrm>
    </dsp:sp>
    <dsp:sp modelId="{B473D85D-231B-4E59-8EF1-A0881F3CF117}">
      <dsp:nvSpPr>
        <dsp:cNvPr id="0" name=""/>
        <dsp:cNvSpPr/>
      </dsp:nvSpPr>
      <dsp:spPr>
        <a:xfrm>
          <a:off x="3712252" y="2956691"/>
          <a:ext cx="1648816" cy="5652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1:25 000</a:t>
          </a:r>
          <a:endParaRPr lang="hr-HR" sz="2400" kern="1200" dirty="0"/>
        </a:p>
      </dsp:txBody>
      <dsp:txXfrm>
        <a:off x="3712252" y="2956691"/>
        <a:ext cx="1648816" cy="565265"/>
      </dsp:txXfrm>
    </dsp:sp>
    <dsp:sp modelId="{98794289-B410-44CD-8D7A-960289F4C919}">
      <dsp:nvSpPr>
        <dsp:cNvPr id="0" name=""/>
        <dsp:cNvSpPr/>
      </dsp:nvSpPr>
      <dsp:spPr>
        <a:xfrm>
          <a:off x="3712252" y="4009635"/>
          <a:ext cx="1648816" cy="5652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1:50 000</a:t>
          </a:r>
          <a:endParaRPr lang="hr-HR" sz="2400" kern="1200" dirty="0"/>
        </a:p>
      </dsp:txBody>
      <dsp:txXfrm>
        <a:off x="3712252" y="4009635"/>
        <a:ext cx="1648816" cy="565265"/>
      </dsp:txXfrm>
    </dsp:sp>
    <dsp:sp modelId="{901834A4-7530-4B0A-98D6-6C6083F9D301}">
      <dsp:nvSpPr>
        <dsp:cNvPr id="0" name=""/>
        <dsp:cNvSpPr/>
      </dsp:nvSpPr>
      <dsp:spPr>
        <a:xfrm>
          <a:off x="3712252" y="5062578"/>
          <a:ext cx="1648816" cy="5652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1:100 000</a:t>
          </a:r>
          <a:endParaRPr lang="hr-HR" sz="2400" kern="1200" dirty="0"/>
        </a:p>
      </dsp:txBody>
      <dsp:txXfrm>
        <a:off x="3712252" y="5062578"/>
        <a:ext cx="1648816" cy="565265"/>
      </dsp:txXfrm>
    </dsp:sp>
    <dsp:sp modelId="{13F8EE4C-28C7-4210-8531-A9F3625464D4}">
      <dsp:nvSpPr>
        <dsp:cNvPr id="0" name=""/>
        <dsp:cNvSpPr/>
      </dsp:nvSpPr>
      <dsp:spPr>
        <a:xfrm>
          <a:off x="5941638" y="1307875"/>
          <a:ext cx="2322276" cy="11611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Pregledne topografske karte</a:t>
          </a:r>
          <a:endParaRPr lang="hr-HR" sz="2400" kern="1200" dirty="0"/>
        </a:p>
      </dsp:txBody>
      <dsp:txXfrm>
        <a:off x="5941638" y="1307875"/>
        <a:ext cx="2322276" cy="1161138"/>
      </dsp:txXfrm>
    </dsp:sp>
    <dsp:sp modelId="{5E35FC24-F99A-44C0-BDD3-B7CAE7DE25B3}">
      <dsp:nvSpPr>
        <dsp:cNvPr id="0" name=""/>
        <dsp:cNvSpPr/>
      </dsp:nvSpPr>
      <dsp:spPr>
        <a:xfrm>
          <a:off x="6522207" y="2956691"/>
          <a:ext cx="1689711" cy="4714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&gt;1: 100 000</a:t>
          </a:r>
          <a:endParaRPr lang="hr-HR" sz="2400" kern="1200" dirty="0"/>
        </a:p>
      </dsp:txBody>
      <dsp:txXfrm>
        <a:off x="6522207" y="2956691"/>
        <a:ext cx="1689711" cy="471457"/>
      </dsp:txXfrm>
    </dsp:sp>
    <dsp:sp modelId="{ED3FD36A-B83C-497D-A8D6-34F7208189FA}">
      <dsp:nvSpPr>
        <dsp:cNvPr id="0" name=""/>
        <dsp:cNvSpPr/>
      </dsp:nvSpPr>
      <dsp:spPr>
        <a:xfrm>
          <a:off x="6522207" y="3915826"/>
          <a:ext cx="1689711" cy="4714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1: 500 000</a:t>
          </a:r>
          <a:endParaRPr lang="hr-HR" sz="2400" kern="1200" dirty="0"/>
        </a:p>
      </dsp:txBody>
      <dsp:txXfrm>
        <a:off x="6522207" y="3915826"/>
        <a:ext cx="1689711" cy="471457"/>
      </dsp:txXfrm>
    </dsp:sp>
    <dsp:sp modelId="{D9C54CA2-1DDB-42A8-8A24-F60E1DBBCC26}">
      <dsp:nvSpPr>
        <dsp:cNvPr id="0" name=""/>
        <dsp:cNvSpPr/>
      </dsp:nvSpPr>
      <dsp:spPr>
        <a:xfrm>
          <a:off x="8751593" y="1307875"/>
          <a:ext cx="2322276" cy="11611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Pregledne geografske karte</a:t>
          </a:r>
          <a:endParaRPr lang="hr-HR" sz="2400" kern="1200" dirty="0"/>
        </a:p>
      </dsp:txBody>
      <dsp:txXfrm>
        <a:off x="8751593" y="1307875"/>
        <a:ext cx="2322276" cy="1161138"/>
      </dsp:txXfrm>
    </dsp:sp>
    <dsp:sp modelId="{C1631ECC-645D-4539-A576-9E01F454D89F}">
      <dsp:nvSpPr>
        <dsp:cNvPr id="0" name=""/>
        <dsp:cNvSpPr/>
      </dsp:nvSpPr>
      <dsp:spPr>
        <a:xfrm>
          <a:off x="9332162" y="2956691"/>
          <a:ext cx="2089375" cy="4129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&gt;1:500 000</a:t>
          </a:r>
        </a:p>
      </dsp:txBody>
      <dsp:txXfrm>
        <a:off x="9332162" y="2956691"/>
        <a:ext cx="2089375" cy="412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A274B-14C4-4156-B26A-324D7281B925}">
      <dsp:nvSpPr>
        <dsp:cNvPr id="0" name=""/>
        <dsp:cNvSpPr/>
      </dsp:nvSpPr>
      <dsp:spPr>
        <a:xfrm rot="5400000">
          <a:off x="4412873" y="1034233"/>
          <a:ext cx="1796548" cy="499872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Koordinatna mreža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Okvir karte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Mjerilo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Ekvidistanca</a:t>
          </a:r>
          <a:endParaRPr lang="hr-HR" sz="2400" kern="1200" dirty="0"/>
        </a:p>
      </dsp:txBody>
      <dsp:txXfrm rot="-5400000">
        <a:off x="2811784" y="2723022"/>
        <a:ext cx="4911027" cy="1621148"/>
      </dsp:txXfrm>
    </dsp:sp>
    <dsp:sp modelId="{D73C8391-253F-409F-A029-3FB53F1F6860}">
      <dsp:nvSpPr>
        <dsp:cNvPr id="0" name=""/>
        <dsp:cNvSpPr/>
      </dsp:nvSpPr>
      <dsp:spPr>
        <a:xfrm>
          <a:off x="0" y="2347695"/>
          <a:ext cx="2811784" cy="2245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/>
            <a:t>Matematički elementi</a:t>
          </a:r>
          <a:endParaRPr lang="hr-HR" sz="3500" kern="1200" dirty="0"/>
        </a:p>
      </dsp:txBody>
      <dsp:txXfrm>
        <a:off x="109625" y="2457320"/>
        <a:ext cx="2592534" cy="2026435"/>
      </dsp:txXfrm>
    </dsp:sp>
    <dsp:sp modelId="{909FBE99-0351-44B4-B9E9-148E98F4A055}">
      <dsp:nvSpPr>
        <dsp:cNvPr id="0" name=""/>
        <dsp:cNvSpPr/>
      </dsp:nvSpPr>
      <dsp:spPr>
        <a:xfrm rot="5400000">
          <a:off x="4412873" y="-1258180"/>
          <a:ext cx="1796548" cy="4998727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Reljef, voda, vegetacija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 Naselja, granice, prometnice, objekti u prostoru</a:t>
          </a:r>
          <a:endParaRPr lang="hr-HR" sz="2400" kern="1200" dirty="0"/>
        </a:p>
      </dsp:txBody>
      <dsp:txXfrm rot="-5400000">
        <a:off x="2811784" y="430609"/>
        <a:ext cx="4911027" cy="1621148"/>
      </dsp:txXfrm>
    </dsp:sp>
    <dsp:sp modelId="{568D00C0-E676-4AAE-9107-0F07DB90A22D}">
      <dsp:nvSpPr>
        <dsp:cNvPr id="0" name=""/>
        <dsp:cNvSpPr/>
      </dsp:nvSpPr>
      <dsp:spPr>
        <a:xfrm>
          <a:off x="20794" y="31158"/>
          <a:ext cx="2811784" cy="224568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/>
            <a:t>Geografski elementi</a:t>
          </a:r>
          <a:endParaRPr lang="hr-HR" sz="3500" kern="1200" dirty="0"/>
        </a:p>
      </dsp:txBody>
      <dsp:txXfrm>
        <a:off x="130419" y="140783"/>
        <a:ext cx="2592534" cy="2026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9AB1-F0A1-4753-8B7C-DCCD244B3397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B9829-FFAB-4EC1-B5D1-7A377E9A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17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A7706-66CC-4A86-A9AD-52E217321E91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FD609-FFFF-49A1-A49F-D3176A85C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14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736855-7766-41F3-8397-4FF6A9F67941}" type="slidenum">
              <a:rPr lang="hr-HR" altLang="sr-Latn-RS"/>
              <a:pPr/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2234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altLang="sr-Latn-RS" smtClean="0"/>
              <a:t>http://struna.ihjj.hr/naziv/elementi-karte/1831/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5DC7FE-4F70-4247-8102-4255CAB64F16}" type="slidenum">
              <a:rPr lang="hr-HR" altLang="sr-Latn-RS"/>
              <a:pPr/>
              <a:t>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317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34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61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5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28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06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5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41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48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10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21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58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9AE2-2594-4AB8-AD5F-3B6131FD8E4D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EE187-9F0A-4F39-B4AE-BCC17A01873C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305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87" y="2002971"/>
            <a:ext cx="9285013" cy="1292464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Elementi topografske karte</a:t>
            </a:r>
            <a:endParaRPr lang="hr-HR" sz="3200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676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2861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/>
              <a:t>Topografska karta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314" y="2071688"/>
            <a:ext cx="8472487" cy="4786312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en-US" dirty="0" smtClean="0"/>
              <a:t>- </a:t>
            </a:r>
            <a:r>
              <a:rPr lang="pl-PL" dirty="0" smtClean="0"/>
              <a:t>čitati </a:t>
            </a:r>
            <a:r>
              <a:rPr lang="pl-PL" dirty="0"/>
              <a:t>topografsku kartu znači pronaći sadržaje s karte u prostoru i obrnuto </a:t>
            </a:r>
            <a:endParaRPr lang="hr-HR" dirty="0" smtClean="0"/>
          </a:p>
          <a:p>
            <a:pPr>
              <a:buNone/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metode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predočavanja</a:t>
            </a:r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 geografskih elemenata</a:t>
            </a:r>
            <a:r>
              <a:rPr lang="en-US" dirty="0" smtClean="0"/>
              <a:t>: </a:t>
            </a:r>
            <a:r>
              <a:rPr lang="en-US" dirty="0" err="1" smtClean="0"/>
              <a:t>topografski</a:t>
            </a:r>
            <a:r>
              <a:rPr lang="hr-HR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znakovi</a:t>
            </a:r>
            <a:r>
              <a:rPr lang="hr-HR" dirty="0" smtClean="0"/>
              <a:t>ma</a:t>
            </a:r>
            <a:r>
              <a:rPr lang="en-US" dirty="0" smtClean="0"/>
              <a:t>, </a:t>
            </a:r>
            <a:r>
              <a:rPr lang="en-US" dirty="0" err="1" smtClean="0"/>
              <a:t>boj</a:t>
            </a:r>
            <a:r>
              <a:rPr lang="hr-HR" dirty="0" smtClean="0"/>
              <a:t>ama</a:t>
            </a:r>
            <a:r>
              <a:rPr lang="en-US" dirty="0" smtClean="0"/>
              <a:t>, </a:t>
            </a:r>
            <a:r>
              <a:rPr lang="en-US" dirty="0" err="1" smtClean="0"/>
              <a:t>crt</a:t>
            </a:r>
            <a:r>
              <a:rPr lang="hr-HR" dirty="0" smtClean="0"/>
              <a:t>ama</a:t>
            </a:r>
            <a:r>
              <a:rPr lang="en-US" dirty="0" smtClean="0"/>
              <a:t>, </a:t>
            </a:r>
            <a:r>
              <a:rPr lang="en-US" dirty="0" err="1" smtClean="0"/>
              <a:t>nazivi</a:t>
            </a:r>
            <a:r>
              <a:rPr lang="hr-HR" dirty="0" smtClean="0"/>
              <a:t>ma</a:t>
            </a:r>
          </a:p>
          <a:p>
            <a:pPr>
              <a:defRPr/>
            </a:pP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matematičkih elemenata:</a:t>
            </a:r>
          </a:p>
          <a:p>
            <a:pPr>
              <a:buFontTx/>
              <a:buChar char="-"/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izohipse</a:t>
            </a:r>
            <a:r>
              <a:rPr lang="en-US" dirty="0" smtClean="0"/>
              <a:t> – </a:t>
            </a:r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spajaju</a:t>
            </a:r>
            <a:r>
              <a:rPr lang="en-US" dirty="0" smtClean="0"/>
              <a:t> </a:t>
            </a:r>
            <a:r>
              <a:rPr lang="en-US" dirty="0" err="1" smtClean="0"/>
              <a:t>točke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visine</a:t>
            </a:r>
            <a:endParaRPr lang="hr-HR" dirty="0"/>
          </a:p>
          <a:p>
            <a:pPr>
              <a:buFontTx/>
              <a:buChar char="-"/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izobate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spajaju</a:t>
            </a:r>
            <a:r>
              <a:rPr lang="en-US" dirty="0" smtClean="0"/>
              <a:t> </a:t>
            </a:r>
            <a:r>
              <a:rPr lang="en-US" dirty="0" err="1" smtClean="0"/>
              <a:t>točke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dubine</a:t>
            </a:r>
            <a:endParaRPr lang="hr-HR" dirty="0" smtClean="0"/>
          </a:p>
          <a:p>
            <a:pPr>
              <a:buNone/>
              <a:defRPr/>
            </a:pPr>
            <a:r>
              <a:rPr lang="en-US" dirty="0" smtClean="0"/>
              <a:t>-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ekvidistanca</a:t>
            </a:r>
            <a:r>
              <a:rPr lang="en-US" dirty="0" smtClean="0"/>
              <a:t> – </a:t>
            </a:r>
            <a:r>
              <a:rPr lang="en-US" dirty="0" err="1" smtClean="0"/>
              <a:t>visinska</a:t>
            </a:r>
            <a:r>
              <a:rPr lang="en-US" dirty="0" smtClean="0"/>
              <a:t> </a:t>
            </a:r>
            <a:r>
              <a:rPr lang="en-US" dirty="0" err="1" smtClean="0"/>
              <a:t>razlika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izohipsa</a:t>
            </a:r>
            <a:endParaRPr lang="hr-HR" dirty="0" smtClean="0"/>
          </a:p>
          <a:p>
            <a:pPr>
              <a:buNone/>
              <a:defRPr/>
            </a:pPr>
            <a:r>
              <a:rPr lang="en-US" dirty="0" smtClean="0"/>
              <a:t>-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kota</a:t>
            </a:r>
            <a:r>
              <a:rPr lang="en-US" dirty="0" smtClean="0"/>
              <a:t> – </a:t>
            </a:r>
            <a:r>
              <a:rPr lang="en-US" dirty="0" err="1" smtClean="0"/>
              <a:t>najviša</a:t>
            </a:r>
            <a:r>
              <a:rPr lang="en-US" dirty="0" smtClean="0"/>
              <a:t> </a:t>
            </a:r>
            <a:r>
              <a:rPr lang="en-US" dirty="0" err="1" smtClean="0"/>
              <a:t>izmjerene</a:t>
            </a:r>
            <a:r>
              <a:rPr lang="en-US" dirty="0" smtClean="0"/>
              <a:t> </a:t>
            </a:r>
            <a:r>
              <a:rPr lang="en-US" dirty="0" err="1" smtClean="0"/>
              <a:t>točka</a:t>
            </a:r>
            <a:r>
              <a:rPr lang="en-US" dirty="0" smtClean="0"/>
              <a:t> </a:t>
            </a:r>
            <a:r>
              <a:rPr lang="en-US" dirty="0" err="1" smtClean="0"/>
              <a:t>uzvisine</a:t>
            </a:r>
            <a:r>
              <a:rPr lang="en-US" dirty="0" smtClean="0"/>
              <a:t> </a:t>
            </a:r>
            <a:endParaRPr lang="hr-HR" dirty="0" smtClean="0"/>
          </a:p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64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1785939"/>
            <a:ext cx="6143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8096251" y="3500438"/>
            <a:ext cx="1928813" cy="571500"/>
          </a:xfrm>
          <a:prstGeom prst="borderCallout1">
            <a:avLst>
              <a:gd name="adj1" fmla="val 18750"/>
              <a:gd name="adj2" fmla="val -8333"/>
              <a:gd name="adj3" fmla="val 110873"/>
              <a:gd name="adj4" fmla="val -995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dirty="0"/>
              <a:t>Kota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024063" y="1928813"/>
            <a:ext cx="1928812" cy="571500"/>
          </a:xfrm>
          <a:prstGeom prst="borderCallout1">
            <a:avLst>
              <a:gd name="adj1" fmla="val 101249"/>
              <a:gd name="adj2" fmla="val 49444"/>
              <a:gd name="adj3" fmla="val 208206"/>
              <a:gd name="adj4" fmla="val 99938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dirty="0"/>
              <a:t>Izohipse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1472407"/>
            <a:ext cx="5929313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9639303" y="1254125"/>
            <a:ext cx="1928812" cy="571500"/>
          </a:xfrm>
          <a:prstGeom prst="borderCallout1">
            <a:avLst>
              <a:gd name="adj1" fmla="val 18750"/>
              <a:gd name="adj2" fmla="val -8333"/>
              <a:gd name="adj3" fmla="val 110873"/>
              <a:gd name="adj4" fmla="val -995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dirty="0"/>
              <a:t>Izobate</a:t>
            </a:r>
          </a:p>
        </p:txBody>
      </p:sp>
    </p:spTree>
    <p:extLst>
      <p:ext uri="{BB962C8B-B14F-4D97-AF65-F5344CB8AC3E}">
        <p14:creationId xmlns:p14="http://schemas.microsoft.com/office/powerpoint/2010/main" val="35169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45" y="1250372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sz="3600" b="1" dirty="0"/>
              <a:t>Odnos veličine lista, </a:t>
            </a:r>
            <a:r>
              <a:rPr lang="hr-HR" sz="3600" b="1" dirty="0" err="1"/>
              <a:t>ekvidistace</a:t>
            </a:r>
            <a:r>
              <a:rPr lang="hr-HR" sz="3600" b="1" dirty="0"/>
              <a:t> te broja karata različitih mjerila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54" y="2815070"/>
            <a:ext cx="81534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979343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ijerarhijska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povezanost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različitih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mjerila</a:t>
            </a:r>
            <a:endParaRPr lang="hr-HR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2030414"/>
            <a:ext cx="414337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84671"/>
            <a:ext cx="10515600" cy="1325563"/>
          </a:xfrm>
        </p:spPr>
        <p:txBody>
          <a:bodyPr/>
          <a:lstStyle/>
          <a:p>
            <a:r>
              <a:rPr lang="hr-HR" b="1" dirty="0" smtClean="0"/>
              <a:t>GIS – geografsko-informacijski sustav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5136" y="2043833"/>
            <a:ext cx="10515600" cy="4190712"/>
          </a:xfrm>
        </p:spPr>
        <p:txBody>
          <a:bodyPr>
            <a:normAutofit/>
          </a:bodyPr>
          <a:lstStyle/>
          <a:p>
            <a:r>
              <a:rPr lang="hr-HR" b="1" dirty="0" smtClean="0"/>
              <a:t>Geografsko-informacijski sustav (GIS) </a:t>
            </a:r>
          </a:p>
          <a:p>
            <a:pPr marL="0" indent="0">
              <a:buNone/>
            </a:pPr>
            <a:r>
              <a:rPr lang="hr-HR" dirty="0" smtClean="0"/>
              <a:t>informatički je sustav za </a:t>
            </a:r>
          </a:p>
          <a:p>
            <a:pPr marL="0" indent="0">
              <a:buNone/>
            </a:pPr>
            <a:r>
              <a:rPr lang="hr-HR" dirty="0"/>
              <a:t>o</a:t>
            </a:r>
            <a:r>
              <a:rPr lang="hr-HR" dirty="0" smtClean="0"/>
              <a:t>rganizirano prikupljanje, </a:t>
            </a:r>
          </a:p>
          <a:p>
            <a:pPr marL="0" indent="0">
              <a:buNone/>
            </a:pPr>
            <a:r>
              <a:rPr lang="hr-HR" dirty="0" smtClean="0"/>
              <a:t>spremanje, provjeru, povezivanje,</a:t>
            </a:r>
          </a:p>
          <a:p>
            <a:pPr marL="0" indent="0">
              <a:buNone/>
            </a:pPr>
            <a:r>
              <a:rPr lang="hr-HR" dirty="0" smtClean="0"/>
              <a:t>analiziranje i prikaz podataka koji</a:t>
            </a:r>
          </a:p>
          <a:p>
            <a:pPr marL="0" indent="0">
              <a:buNone/>
            </a:pPr>
            <a:r>
              <a:rPr lang="hr-HR" dirty="0" smtClean="0"/>
              <a:t>su vezani za geografski prostor i</a:t>
            </a:r>
          </a:p>
          <a:p>
            <a:pPr marL="0" indent="0">
              <a:buNone/>
            </a:pPr>
            <a:r>
              <a:rPr lang="hr-HR" dirty="0" smtClean="0"/>
              <a:t>upravljanje njima.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37" y="2762970"/>
            <a:ext cx="6975764" cy="39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9258" y="1599067"/>
            <a:ext cx="9144000" cy="1655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 smtClean="0"/>
              <a:t>Geografska karta </a:t>
            </a:r>
            <a:r>
              <a:rPr lang="hr-HR" dirty="0" smtClean="0"/>
              <a:t>je pojednostavnjena i umanjena slika manjeg ili većeg dijela Zemljine površine prikazana na ravnom listu papira.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22" y="2905919"/>
            <a:ext cx="7332073" cy="31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2102226"/>
              </p:ext>
            </p:extLst>
          </p:nvPr>
        </p:nvGraphicFramePr>
        <p:xfrm>
          <a:off x="626533" y="1408642"/>
          <a:ext cx="10972800" cy="404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868" y="1283984"/>
            <a:ext cx="8204200" cy="1096433"/>
          </a:xfrm>
        </p:spPr>
        <p:txBody>
          <a:bodyPr>
            <a:normAutofit/>
          </a:bodyPr>
          <a:lstStyle/>
          <a:p>
            <a:r>
              <a:rPr lang="hr-HR" sz="3733" dirty="0"/>
              <a:t>Nazivamo ih prema temi koju pokazuju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967" y="1096433"/>
            <a:ext cx="3338587" cy="11260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553" tIns="24553" rIns="24553" bIns="24553" numCol="1" spcCol="1270" anchor="ctr" anchorCtr="0">
            <a:noAutofit/>
          </a:bodyPr>
          <a:lstStyle/>
          <a:p>
            <a:pPr algn="ctr" defTabSz="17186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867" dirty="0"/>
              <a:t>Tematske karte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7687" y="1096433"/>
            <a:ext cx="3338587" cy="1126067"/>
            <a:chOff x="1347946" y="1778182"/>
            <a:chExt cx="2503940" cy="1251970"/>
          </a:xfrm>
        </p:grpSpPr>
        <p:sp>
          <p:nvSpPr>
            <p:cNvPr id="6" name="Rectangle 5"/>
            <p:cNvSpPr/>
            <p:nvPr/>
          </p:nvSpPr>
          <p:spPr>
            <a:xfrm>
              <a:off x="1347946" y="1778182"/>
              <a:ext cx="2503940" cy="125197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347946" y="1778182"/>
              <a:ext cx="2503940" cy="1251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553" tIns="24553" rIns="24553" bIns="24553" numCol="1" spcCol="1270" anchor="ctr" anchorCtr="0">
              <a:noAutofit/>
            </a:bodyPr>
            <a:lstStyle/>
            <a:p>
              <a:pPr algn="ctr" defTabSz="17186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867" dirty="0"/>
                <a:t>Tematske karte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9757" y="2338793"/>
            <a:ext cx="3728311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404" y="2347803"/>
            <a:ext cx="3713560" cy="40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 Diagonal Corner Rectangle 8"/>
          <p:cNvSpPr/>
          <p:nvPr/>
        </p:nvSpPr>
        <p:spPr>
          <a:xfrm>
            <a:off x="8509001" y="5681134"/>
            <a:ext cx="2264852" cy="563033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Turistička karta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4648201" y="5681133"/>
            <a:ext cx="2264852" cy="56303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Politička karta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71" y="2380417"/>
            <a:ext cx="3672896" cy="40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 Diagonal Corner Rectangle 13"/>
          <p:cNvSpPr/>
          <p:nvPr/>
        </p:nvSpPr>
        <p:spPr>
          <a:xfrm>
            <a:off x="859118" y="5681133"/>
            <a:ext cx="2332567" cy="56303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Sinoptička karta</a:t>
            </a:r>
          </a:p>
        </p:txBody>
      </p:sp>
    </p:spTree>
    <p:extLst>
      <p:ext uri="{BB962C8B-B14F-4D97-AF65-F5344CB8AC3E}">
        <p14:creationId xmlns:p14="http://schemas.microsoft.com/office/powerpoint/2010/main" val="33113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6" y="988579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/>
              <a:t>Topografske karte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36" y="2199842"/>
            <a:ext cx="10515600" cy="4351338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topografska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karta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grč</a:t>
            </a:r>
            <a:r>
              <a:rPr lang="en-US" dirty="0" smtClean="0"/>
              <a:t>. </a:t>
            </a:r>
            <a:r>
              <a:rPr lang="en-US" dirty="0" err="1" smtClean="0"/>
              <a:t>topos</a:t>
            </a:r>
            <a:r>
              <a:rPr lang="en-US" dirty="0" smtClean="0"/>
              <a:t> – </a:t>
            </a:r>
            <a:r>
              <a:rPr lang="en-US" dirty="0" err="1" smtClean="0"/>
              <a:t>mjesto</a:t>
            </a:r>
            <a:r>
              <a:rPr lang="en-US" dirty="0" smtClean="0"/>
              <a:t>; </a:t>
            </a:r>
            <a:r>
              <a:rPr lang="en-US" dirty="0" err="1" smtClean="0"/>
              <a:t>graphein</a:t>
            </a:r>
            <a:r>
              <a:rPr lang="en-US" dirty="0" smtClean="0"/>
              <a:t> – </a:t>
            </a:r>
            <a:r>
              <a:rPr lang="en-US" dirty="0" err="1" smtClean="0"/>
              <a:t>pisati</a:t>
            </a:r>
            <a:r>
              <a:rPr lang="en-US" dirty="0" smtClean="0"/>
              <a:t>) –</a:t>
            </a:r>
            <a:r>
              <a:rPr lang="hr-HR" dirty="0" smtClean="0"/>
              <a:t>j</a:t>
            </a:r>
            <a:r>
              <a:rPr lang="en-US" dirty="0" smtClean="0"/>
              <a:t>e </a:t>
            </a:r>
            <a:r>
              <a:rPr lang="en-US" dirty="0" err="1"/>
              <a:t>karta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predočuje</a:t>
            </a:r>
            <a:r>
              <a:rPr lang="en-US" dirty="0"/>
              <a:t> u </a:t>
            </a:r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vidljive</a:t>
            </a:r>
            <a:r>
              <a:rPr lang="en-US" dirty="0"/>
              <a:t>,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prirodne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sadržaje</a:t>
            </a:r>
            <a:r>
              <a:rPr lang="en-US" dirty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endParaRPr lang="hr-HR" dirty="0" smtClean="0"/>
          </a:p>
          <a:p>
            <a:pPr>
              <a:buNone/>
              <a:defRPr/>
            </a:pPr>
            <a:endParaRPr lang="hr-HR" dirty="0" smtClean="0"/>
          </a:p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izrađena</a:t>
            </a:r>
            <a:r>
              <a:rPr lang="en-US" dirty="0" smtClean="0"/>
              <a:t> </a:t>
            </a:r>
            <a:r>
              <a:rPr lang="hr-HR" dirty="0" smtClean="0"/>
              <a:t>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temelju</a:t>
            </a:r>
            <a:r>
              <a:rPr lang="en-US" dirty="0" smtClean="0"/>
              <a:t> </a:t>
            </a:r>
            <a:r>
              <a:rPr lang="en-US" dirty="0" err="1" smtClean="0"/>
              <a:t>snimanja</a:t>
            </a:r>
            <a:r>
              <a:rPr lang="en-US" dirty="0" smtClean="0"/>
              <a:t> </a:t>
            </a:r>
            <a:r>
              <a:rPr lang="en-US" dirty="0" err="1" smtClean="0"/>
              <a:t>terena</a:t>
            </a:r>
            <a:r>
              <a:rPr lang="en-US" dirty="0" smtClean="0"/>
              <a:t> </a:t>
            </a:r>
            <a:endParaRPr lang="hr-HR" dirty="0" smtClean="0"/>
          </a:p>
          <a:p>
            <a:pPr>
              <a:buFontTx/>
              <a:buChar char="-"/>
              <a:defRPr/>
            </a:pPr>
            <a:r>
              <a:rPr lang="hr-HR" dirty="0" smtClean="0"/>
              <a:t>sadržaj </a:t>
            </a:r>
            <a:r>
              <a:rPr lang="hr-HR" dirty="0"/>
              <a:t>topografske karte prikazan je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topografskim znakovima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služe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kretanje</a:t>
            </a:r>
            <a:r>
              <a:rPr lang="en-US" dirty="0" smtClean="0"/>
              <a:t> </a:t>
            </a:r>
            <a:r>
              <a:rPr lang="en-US" dirty="0" err="1" smtClean="0"/>
              <a:t>prostorom</a:t>
            </a:r>
            <a:r>
              <a:rPr lang="en-US" dirty="0" smtClean="0"/>
              <a:t>, </a:t>
            </a:r>
            <a:r>
              <a:rPr lang="en-US" dirty="0" err="1" smtClean="0"/>
              <a:t>uređenje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izgradnju</a:t>
            </a:r>
            <a:r>
              <a:rPr lang="en-US" dirty="0" smtClean="0"/>
              <a:t> </a:t>
            </a:r>
            <a:r>
              <a:rPr lang="en-US" dirty="0" err="1" smtClean="0"/>
              <a:t>prostora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vojne</a:t>
            </a:r>
            <a:r>
              <a:rPr lang="en-US" dirty="0" smtClean="0"/>
              <a:t> </a:t>
            </a:r>
            <a:r>
              <a:rPr lang="en-US" dirty="0" err="1" smtClean="0"/>
              <a:t>svrhe</a:t>
            </a:r>
            <a:endParaRPr lang="hr-HR" dirty="0" smtClean="0"/>
          </a:p>
          <a:p>
            <a:pPr>
              <a:buFontTx/>
              <a:buChar char="-"/>
              <a:defRPr/>
            </a:pPr>
            <a:r>
              <a:rPr lang="hr-HR" b="1" dirty="0" smtClean="0"/>
              <a:t>DGU</a:t>
            </a:r>
            <a:r>
              <a:rPr lang="hr-HR" dirty="0" smtClean="0"/>
              <a:t> (</a:t>
            </a:r>
            <a:r>
              <a:rPr lang="hr-HR" b="1" dirty="0" smtClean="0"/>
              <a:t>Državna </a:t>
            </a:r>
            <a:r>
              <a:rPr lang="hr-HR" b="1" dirty="0"/>
              <a:t>geodetska </a:t>
            </a:r>
            <a:r>
              <a:rPr lang="hr-HR" b="1" dirty="0" smtClean="0"/>
              <a:t>uprava</a:t>
            </a:r>
            <a:r>
              <a:rPr lang="hr-HR" dirty="0" smtClean="0"/>
              <a:t>) </a:t>
            </a:r>
            <a:r>
              <a:rPr lang="hr-HR" dirty="0"/>
              <a:t>mjerodavna je za izradu službenih državnih karata</a:t>
            </a:r>
            <a:r>
              <a:rPr lang="hr-HR" dirty="0" smtClean="0"/>
              <a:t>.</a:t>
            </a:r>
          </a:p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83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352" y="1159452"/>
            <a:ext cx="8143875" cy="578167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97428" y="3727123"/>
            <a:ext cx="3250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Topografski znakovi nalaze se u</a:t>
            </a:r>
          </a:p>
          <a:p>
            <a:r>
              <a:rPr lang="hr-HR" dirty="0" smtClean="0"/>
              <a:t> </a:t>
            </a:r>
            <a:r>
              <a:rPr lang="hr-HR" b="1" dirty="0" smtClean="0"/>
              <a:t>TUMAČU ZNAKOVA ILI LEGENDI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4275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924811"/>
              </p:ext>
            </p:extLst>
          </p:nvPr>
        </p:nvGraphicFramePr>
        <p:xfrm>
          <a:off x="465667" y="372534"/>
          <a:ext cx="11743267" cy="635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0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1042988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/>
              <a:t>Elementi topografske karte</a:t>
            </a:r>
            <a:endParaRPr lang="hr-HR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2730287"/>
              </p:ext>
            </p:extLst>
          </p:nvPr>
        </p:nvGraphicFramePr>
        <p:xfrm>
          <a:off x="2286016" y="2071678"/>
          <a:ext cx="7810512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1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3C8391-253F-409F-A029-3FB53F1F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73C8391-253F-409F-A029-3FB53F1F6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D00C0-E676-4AAE-9107-0F07DB90A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68D00C0-E676-4AAE-9107-0F07DB90A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A274B-14C4-4156-B26A-324D7281B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31A274B-14C4-4156-B26A-324D7281B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FBE99-0351-44B4-B9E9-148E98F4A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09FBE99-0351-44B4-B9E9-148E98F4A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527" y="-299894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Elementi topografske karte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3" y="583763"/>
            <a:ext cx="9421956" cy="61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322</Words>
  <Application>Microsoft Office PowerPoint</Application>
  <PresentationFormat>Široki zaslon</PresentationFormat>
  <Paragraphs>71</Paragraphs>
  <Slides>14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Topografske karte</vt:lpstr>
      <vt:lpstr>PowerPoint prezentacija</vt:lpstr>
      <vt:lpstr>PowerPoint prezentacija</vt:lpstr>
      <vt:lpstr>Elementi topografske karte</vt:lpstr>
      <vt:lpstr>Elementi topografske karte</vt:lpstr>
      <vt:lpstr>Topografska karta</vt:lpstr>
      <vt:lpstr>PowerPoint prezentacija</vt:lpstr>
      <vt:lpstr>Odnos veličine lista, ekvidistace te broja karata različitih mjerila</vt:lpstr>
      <vt:lpstr>Hijerarhijska povezanost različitih mjerila</vt:lpstr>
      <vt:lpstr>GIS – geografsko-informacijski sustav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16</cp:revision>
  <dcterms:created xsi:type="dcterms:W3CDTF">2021-04-21T19:17:03Z</dcterms:created>
  <dcterms:modified xsi:type="dcterms:W3CDTF">2021-04-26T18:34:01Z</dcterms:modified>
</cp:coreProperties>
</file>